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2" r:id="rId1"/>
    <p:sldMasterId id="2147483723" r:id="rId2"/>
    <p:sldMasterId id="2147483724" r:id="rId3"/>
    <p:sldMasterId id="2147483725" r:id="rId4"/>
  </p:sldMasterIdLst>
  <p:notesMasterIdLst>
    <p:notesMasterId r:id="rId23"/>
  </p:notesMasterIdLst>
  <p:sldIdLst>
    <p:sldId id="256" r:id="rId5"/>
    <p:sldId id="257" r:id="rId6"/>
    <p:sldId id="260" r:id="rId7"/>
    <p:sldId id="261" r:id="rId8"/>
    <p:sldId id="275" r:id="rId9"/>
    <p:sldId id="274" r:id="rId10"/>
    <p:sldId id="262" r:id="rId11"/>
    <p:sldId id="263" r:id="rId12"/>
    <p:sldId id="338" r:id="rId13"/>
    <p:sldId id="264" r:id="rId14"/>
    <p:sldId id="342" r:id="rId15"/>
    <p:sldId id="265" r:id="rId16"/>
    <p:sldId id="340" r:id="rId17"/>
    <p:sldId id="266" r:id="rId18"/>
    <p:sldId id="267" r:id="rId19"/>
    <p:sldId id="341" r:id="rId20"/>
    <p:sldId id="271" r:id="rId21"/>
    <p:sldId id="307" r:id="rId22"/>
  </p:sldIdLst>
  <p:sldSz cx="9144000" cy="5143500" type="screen16x9"/>
  <p:notesSz cx="6858000" cy="9144000"/>
  <p:embeddedFontLst>
    <p:embeddedFont>
      <p:font typeface="Barlow" pitchFamily="2" charset="77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579A16-5A74-48B7-9085-26568CC3CDCA}">
  <a:tblStyle styleId="{25579A16-5A74-48B7-9085-26568CC3CD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8"/>
    <p:restoredTop sz="94694"/>
  </p:normalViewPr>
  <p:slideViewPr>
    <p:cSldViewPr snapToGrid="0">
      <p:cViewPr varScale="1">
        <p:scale>
          <a:sx n="150" d="100"/>
          <a:sy n="150" d="100"/>
        </p:scale>
        <p:origin x="176" y="3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24f53a4f26_0_6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0" name="Google Shape;810;g224f53a4f26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25f883d733a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1" name="Google Shape;991;g25f883d733a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25f883d733a_0_4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1" name="Google Shape;991;g25f883d733a_0_4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50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5f883d733a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9" name="Google Shape;1009;g25f883d733a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introduce APA </a:t>
            </a:r>
            <a:r>
              <a:rPr lang="en-US" dirty="0" err="1"/>
              <a:t>interfect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5f883d733a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9" name="Google Shape;1009;g25f883d733a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dirty="0"/>
              <a:t>introduce APA </a:t>
            </a:r>
            <a:r>
              <a:rPr lang="en-US" dirty="0" err="1"/>
              <a:t>interfect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81904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25f883d733a_0_5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8" name="Google Shape;1028;g25f883d733a_0_5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clicks on an attack path for AI summarization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5f883d733a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7" name="Google Shape;1047;g25f883d733a_0_5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Visualize and ask node specific questions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5f883d733a_0_5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7" name="Google Shape;1087;g25f883d733a_0_5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 feel like in security were just waiting for stuff to happen…. this gives you a fantastic place to start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58910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25c5c66e8f1_0_18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8" name="Google Shape;1138;g25c5c66e8f1_0_1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g25c17a68945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g25c17a68945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5f7c4be1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5f7c4be10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g25f7c4be10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239e91eaa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239e91eaa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5fbf94b7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2" name="Google Shape;902;g25fbf94b7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g25c5c66e8f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0" name="Google Shape;1200;g25c5c66e8f1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g25c5c66e8f1_0_1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25c5c66e8f1_0_2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25c5c66e8f1_0_28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g25c5c66e8f1_0_28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g239e91eaa01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0" name="Google Shape;920;g239e91eaa01_0_5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g239e91eaa01_0_5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25f883d733a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25f883d733a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25c16fb6a1a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25c16fb6a1a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346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ographic-Cover">
  <p:cSld name="Title-2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98190" y="1804393"/>
            <a:ext cx="77622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arlow"/>
              <a:buNone/>
              <a:defRPr sz="27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498190" y="2576321"/>
            <a:ext cx="77622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528482" y="590653"/>
            <a:ext cx="2564318" cy="558592"/>
            <a:chOff x="571315" y="5150895"/>
            <a:chExt cx="4585691" cy="998913"/>
          </a:xfrm>
        </p:grpSpPr>
        <p:sp>
          <p:nvSpPr>
            <p:cNvPr id="16" name="Google Shape;16;p2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ous-Slide with Image">
  <p:cSld name="Agenda-2_1_1_1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7"/>
          <p:cNvSpPr/>
          <p:nvPr/>
        </p:nvSpPr>
        <p:spPr>
          <a:xfrm>
            <a:off x="0" y="5963"/>
            <a:ext cx="9144000" cy="5143500"/>
          </a:xfrm>
          <a:prstGeom prst="rect">
            <a:avLst/>
          </a:prstGeom>
          <a:solidFill>
            <a:srgbClr val="FFFFFF">
              <a:alpha val="727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27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271" name="Google Shape;271;p27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7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7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7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7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7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7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7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7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27"/>
          <p:cNvSpPr txBox="1">
            <a:spLocks noGrp="1"/>
          </p:cNvSpPr>
          <p:nvPr>
            <p:ph type="title"/>
          </p:nvPr>
        </p:nvSpPr>
        <p:spPr>
          <a:xfrm>
            <a:off x="2889262" y="128719"/>
            <a:ext cx="5804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27"/>
          <p:cNvSpPr txBox="1">
            <a:spLocks noGrp="1"/>
          </p:cNvSpPr>
          <p:nvPr>
            <p:ph type="body" idx="1"/>
          </p:nvPr>
        </p:nvSpPr>
        <p:spPr>
          <a:xfrm>
            <a:off x="3163669" y="893719"/>
            <a:ext cx="5460000" cy="3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27"/>
          <p:cNvSpPr>
            <a:spLocks noGrp="1"/>
          </p:cNvSpPr>
          <p:nvPr>
            <p:ph type="pic" idx="2"/>
          </p:nvPr>
        </p:nvSpPr>
        <p:spPr>
          <a:xfrm>
            <a:off x="-12769" y="-46069"/>
            <a:ext cx="2682000" cy="5189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ous-Cover" type="secHead">
  <p:cSld name="SECTION_HEADER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8"/>
          <p:cNvSpPr/>
          <p:nvPr/>
        </p:nvSpPr>
        <p:spPr>
          <a:xfrm rot="10800000" flipH="1">
            <a:off x="2911288" y="-86"/>
            <a:ext cx="3321300" cy="905700"/>
          </a:xfrm>
          <a:prstGeom prst="round2SameRect">
            <a:avLst>
              <a:gd name="adj1" fmla="val 11730"/>
              <a:gd name="adj2" fmla="val 0"/>
            </a:avLst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8"/>
          <p:cNvSpPr txBox="1">
            <a:spLocks noGrp="1"/>
          </p:cNvSpPr>
          <p:nvPr>
            <p:ph type="title"/>
          </p:nvPr>
        </p:nvSpPr>
        <p:spPr>
          <a:xfrm>
            <a:off x="623888" y="1059294"/>
            <a:ext cx="788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Barlow"/>
              <a:buNone/>
              <a:defRPr sz="38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28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88" name="Google Shape;288;p28"/>
          <p:cNvGrpSpPr/>
          <p:nvPr/>
        </p:nvGrpSpPr>
        <p:grpSpPr>
          <a:xfrm>
            <a:off x="3289831" y="191953"/>
            <a:ext cx="2564318" cy="558592"/>
            <a:chOff x="571315" y="5150895"/>
            <a:chExt cx="4585691" cy="998913"/>
          </a:xfrm>
        </p:grpSpPr>
        <p:sp>
          <p:nvSpPr>
            <p:cNvPr id="289" name="Google Shape;289;p28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28"/>
          <p:cNvSpPr txBox="1"/>
          <p:nvPr/>
        </p:nvSpPr>
        <p:spPr>
          <a:xfrm>
            <a:off x="-259080" y="111252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28"/>
          <p:cNvSpPr txBox="1">
            <a:spLocks noGrp="1"/>
          </p:cNvSpPr>
          <p:nvPr>
            <p:ph type="subTitle" idx="1"/>
          </p:nvPr>
        </p:nvSpPr>
        <p:spPr>
          <a:xfrm>
            <a:off x="614363" y="2220688"/>
            <a:ext cx="78963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28"/>
          <p:cNvSpPr txBox="1">
            <a:spLocks noGrp="1"/>
          </p:cNvSpPr>
          <p:nvPr>
            <p:ph type="sldNum" idx="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ous-Agenda">
  <p:cSld name="2_Section Header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727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9"/>
          <p:cNvSpPr txBox="1"/>
          <p:nvPr/>
        </p:nvSpPr>
        <p:spPr>
          <a:xfrm>
            <a:off x="-259080" y="111252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29"/>
          <p:cNvSpPr txBox="1">
            <a:spLocks noGrp="1"/>
          </p:cNvSpPr>
          <p:nvPr>
            <p:ph type="ctrTitle"/>
          </p:nvPr>
        </p:nvSpPr>
        <p:spPr>
          <a:xfrm>
            <a:off x="498190" y="419130"/>
            <a:ext cx="78000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06" name="Google Shape;306;p29"/>
          <p:cNvCxnSpPr/>
          <p:nvPr/>
        </p:nvCxnSpPr>
        <p:spPr>
          <a:xfrm>
            <a:off x="562888" y="986735"/>
            <a:ext cx="776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7" name="Google Shape;307;p29"/>
          <p:cNvSpPr txBox="1">
            <a:spLocks noGrp="1"/>
          </p:cNvSpPr>
          <p:nvPr>
            <p:ph type="body" idx="1"/>
          </p:nvPr>
        </p:nvSpPr>
        <p:spPr>
          <a:xfrm>
            <a:off x="498190" y="1209182"/>
            <a:ext cx="48975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08" name="Google Shape;308;p29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309" name="Google Shape;309;p29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29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ous-Slide">
  <p:cSld name="2_Section Header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0"/>
          <p:cNvSpPr/>
          <p:nvPr/>
        </p:nvSpPr>
        <p:spPr>
          <a:xfrm>
            <a:off x="0" y="5963"/>
            <a:ext cx="9144000" cy="5143500"/>
          </a:xfrm>
          <a:prstGeom prst="rect">
            <a:avLst/>
          </a:prstGeom>
          <a:solidFill>
            <a:srgbClr val="FFFFFF">
              <a:alpha val="727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0"/>
          <p:cNvSpPr txBox="1"/>
          <p:nvPr/>
        </p:nvSpPr>
        <p:spPr>
          <a:xfrm>
            <a:off x="-259080" y="111252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0"/>
          <p:cNvSpPr txBox="1">
            <a:spLocks noGrp="1"/>
          </p:cNvSpPr>
          <p:nvPr>
            <p:ph type="body" idx="1"/>
          </p:nvPr>
        </p:nvSpPr>
        <p:spPr>
          <a:xfrm>
            <a:off x="500619" y="891544"/>
            <a:ext cx="80973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30"/>
          <p:cNvSpPr txBox="1">
            <a:spLocks noGrp="1"/>
          </p:cNvSpPr>
          <p:nvPr>
            <p:ph type="title"/>
          </p:nvPr>
        </p:nvSpPr>
        <p:spPr>
          <a:xfrm>
            <a:off x="437605" y="128714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25" name="Google Shape;325;p30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326" name="Google Shape;326;p30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0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0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0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30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ud-Slide">
  <p:cSld name="2_Section Header_1_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3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31"/>
          <p:cNvSpPr/>
          <p:nvPr/>
        </p:nvSpPr>
        <p:spPr>
          <a:xfrm>
            <a:off x="-22725" y="0"/>
            <a:ext cx="9166800" cy="5143500"/>
          </a:xfrm>
          <a:prstGeom prst="rect">
            <a:avLst/>
          </a:prstGeom>
          <a:solidFill>
            <a:srgbClr val="FFFFFF">
              <a:alpha val="727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1"/>
          <p:cNvSpPr txBox="1"/>
          <p:nvPr/>
        </p:nvSpPr>
        <p:spPr>
          <a:xfrm>
            <a:off x="-259080" y="111252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1"/>
          <p:cNvSpPr txBox="1">
            <a:spLocks noGrp="1"/>
          </p:cNvSpPr>
          <p:nvPr>
            <p:ph type="body" idx="1"/>
          </p:nvPr>
        </p:nvSpPr>
        <p:spPr>
          <a:xfrm>
            <a:off x="500619" y="891544"/>
            <a:ext cx="80973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31"/>
          <p:cNvSpPr txBox="1">
            <a:spLocks noGrp="1"/>
          </p:cNvSpPr>
          <p:nvPr>
            <p:ph type="title"/>
          </p:nvPr>
        </p:nvSpPr>
        <p:spPr>
          <a:xfrm>
            <a:off x="437605" y="128714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42" name="Google Shape;342;p31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343" name="Google Shape;343;p31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31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Slide-" type="titleOnly">
  <p:cSld name="TITLE_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"/>
          <p:cNvSpPr txBox="1">
            <a:spLocks noGrp="1"/>
          </p:cNvSpPr>
          <p:nvPr>
            <p:ph type="title"/>
          </p:nvPr>
        </p:nvSpPr>
        <p:spPr>
          <a:xfrm>
            <a:off x="437605" y="128714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55" name="Google Shape;355;p32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356" name="Google Shape;356;p32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2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32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ographic-Cover">
  <p:cSld name="Title-2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5"/>
          <p:cNvSpPr txBox="1">
            <a:spLocks noGrp="1"/>
          </p:cNvSpPr>
          <p:nvPr>
            <p:ph type="ctrTitle"/>
          </p:nvPr>
        </p:nvSpPr>
        <p:spPr>
          <a:xfrm>
            <a:off x="498190" y="1804393"/>
            <a:ext cx="77622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Barlow"/>
              <a:buNone/>
              <a:defRPr sz="38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35"/>
          <p:cNvSpPr txBox="1">
            <a:spLocks noGrp="1"/>
          </p:cNvSpPr>
          <p:nvPr>
            <p:ph type="subTitle" idx="1"/>
          </p:nvPr>
        </p:nvSpPr>
        <p:spPr>
          <a:xfrm>
            <a:off x="498190" y="2576321"/>
            <a:ext cx="77622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73" name="Google Shape;373;p35"/>
          <p:cNvGrpSpPr/>
          <p:nvPr/>
        </p:nvGrpSpPr>
        <p:grpSpPr>
          <a:xfrm>
            <a:off x="528482" y="590653"/>
            <a:ext cx="2564318" cy="558592"/>
            <a:chOff x="571315" y="5150895"/>
            <a:chExt cx="4585691" cy="998913"/>
          </a:xfrm>
        </p:grpSpPr>
        <p:sp>
          <p:nvSpPr>
            <p:cNvPr id="374" name="Google Shape;374;p35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ographic-Agenda">
  <p:cSld name="Agenda-2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6"/>
          <p:cNvSpPr txBox="1">
            <a:spLocks noGrp="1"/>
          </p:cNvSpPr>
          <p:nvPr>
            <p:ph type="ctrTitle"/>
          </p:nvPr>
        </p:nvSpPr>
        <p:spPr>
          <a:xfrm>
            <a:off x="498190" y="419130"/>
            <a:ext cx="78000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Barlow"/>
              <a:buNone/>
              <a:defRPr sz="38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86" name="Google Shape;386;p36"/>
          <p:cNvCxnSpPr/>
          <p:nvPr/>
        </p:nvCxnSpPr>
        <p:spPr>
          <a:xfrm>
            <a:off x="562888" y="986735"/>
            <a:ext cx="776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7" name="Google Shape;387;p36"/>
          <p:cNvSpPr txBox="1">
            <a:spLocks noGrp="1"/>
          </p:cNvSpPr>
          <p:nvPr>
            <p:ph type="body" idx="1"/>
          </p:nvPr>
        </p:nvSpPr>
        <p:spPr>
          <a:xfrm>
            <a:off x="498190" y="1209182"/>
            <a:ext cx="48975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389" name="Google Shape;389;p36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6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6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ographic-Slide">
  <p:cSld name="Agenda-2_1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Google Shape;400;p37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401" name="Google Shape;401;p37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7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7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7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7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37"/>
          <p:cNvSpPr txBox="1">
            <a:spLocks noGrp="1"/>
          </p:cNvSpPr>
          <p:nvPr>
            <p:ph type="title"/>
          </p:nvPr>
        </p:nvSpPr>
        <p:spPr>
          <a:xfrm>
            <a:off x="437605" y="128714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1" name="Google Shape;411;p37"/>
          <p:cNvSpPr txBox="1">
            <a:spLocks noGrp="1"/>
          </p:cNvSpPr>
          <p:nvPr>
            <p:ph type="body" idx="1"/>
          </p:nvPr>
        </p:nvSpPr>
        <p:spPr>
          <a:xfrm>
            <a:off x="498188" y="893719"/>
            <a:ext cx="8125800" cy="3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ous-Slide">
  <p:cSld name="2_Section Header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9"/>
          <p:cNvSpPr/>
          <p:nvPr/>
        </p:nvSpPr>
        <p:spPr>
          <a:xfrm>
            <a:off x="0" y="5963"/>
            <a:ext cx="9144000" cy="5143500"/>
          </a:xfrm>
          <a:prstGeom prst="rect">
            <a:avLst/>
          </a:prstGeom>
          <a:solidFill>
            <a:srgbClr val="FFFFFF">
              <a:alpha val="727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 txBox="1"/>
          <p:nvPr/>
        </p:nvSpPr>
        <p:spPr>
          <a:xfrm>
            <a:off x="-259080" y="111252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 txBox="1">
            <a:spLocks noGrp="1"/>
          </p:cNvSpPr>
          <p:nvPr>
            <p:ph type="body" idx="1"/>
          </p:nvPr>
        </p:nvSpPr>
        <p:spPr>
          <a:xfrm>
            <a:off x="500619" y="891544"/>
            <a:ext cx="80973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437605" y="128714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None/>
              <a:defRPr sz="2300" b="1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130" name="Google Shape;130;p9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9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ographic-Slide with Image">
  <p:cSld name="Agenda-2_1_1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Google Shape;414;p38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415" name="Google Shape;415;p38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4" name="Google Shape;424;p38"/>
          <p:cNvSpPr txBox="1">
            <a:spLocks noGrp="1"/>
          </p:cNvSpPr>
          <p:nvPr>
            <p:ph type="title"/>
          </p:nvPr>
        </p:nvSpPr>
        <p:spPr>
          <a:xfrm>
            <a:off x="2889262" y="128719"/>
            <a:ext cx="5804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38"/>
          <p:cNvSpPr txBox="1">
            <a:spLocks noGrp="1"/>
          </p:cNvSpPr>
          <p:nvPr>
            <p:ph type="body" idx="1"/>
          </p:nvPr>
        </p:nvSpPr>
        <p:spPr>
          <a:xfrm>
            <a:off x="3163669" y="893719"/>
            <a:ext cx="5460000" cy="3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6" name="Google Shape;426;p38"/>
          <p:cNvSpPr>
            <a:spLocks noGrp="1"/>
          </p:cNvSpPr>
          <p:nvPr>
            <p:ph type="pic" idx="2"/>
          </p:nvPr>
        </p:nvSpPr>
        <p:spPr>
          <a:xfrm>
            <a:off x="-12769" y="-46069"/>
            <a:ext cx="2682000" cy="5189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ous-Slide with Image">
  <p:cSld name="Agenda-2_1_1_1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3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9"/>
          <p:cNvSpPr/>
          <p:nvPr/>
        </p:nvSpPr>
        <p:spPr>
          <a:xfrm>
            <a:off x="0" y="5963"/>
            <a:ext cx="9144000" cy="5143500"/>
          </a:xfrm>
          <a:prstGeom prst="rect">
            <a:avLst/>
          </a:prstGeom>
          <a:solidFill>
            <a:srgbClr val="FFFFFF">
              <a:alpha val="727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0" name="Google Shape;430;p39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431" name="Google Shape;431;p39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39"/>
          <p:cNvSpPr txBox="1">
            <a:spLocks noGrp="1"/>
          </p:cNvSpPr>
          <p:nvPr>
            <p:ph type="title"/>
          </p:nvPr>
        </p:nvSpPr>
        <p:spPr>
          <a:xfrm>
            <a:off x="2889262" y="128719"/>
            <a:ext cx="5804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1" name="Google Shape;441;p39"/>
          <p:cNvSpPr txBox="1">
            <a:spLocks noGrp="1"/>
          </p:cNvSpPr>
          <p:nvPr>
            <p:ph type="body" idx="1"/>
          </p:nvPr>
        </p:nvSpPr>
        <p:spPr>
          <a:xfrm>
            <a:off x="3163669" y="893719"/>
            <a:ext cx="5460000" cy="3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2" name="Google Shape;442;p39"/>
          <p:cNvSpPr>
            <a:spLocks noGrp="1"/>
          </p:cNvSpPr>
          <p:nvPr>
            <p:ph type="pic" idx="2"/>
          </p:nvPr>
        </p:nvSpPr>
        <p:spPr>
          <a:xfrm>
            <a:off x="-12769" y="-46069"/>
            <a:ext cx="2682000" cy="5189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ous-Cover" type="secHead">
  <p:cSld name="SECTION_HEADER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4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0"/>
          <p:cNvSpPr/>
          <p:nvPr/>
        </p:nvSpPr>
        <p:spPr>
          <a:xfrm rot="10800000" flipH="1">
            <a:off x="2911288" y="-86"/>
            <a:ext cx="3321300" cy="905700"/>
          </a:xfrm>
          <a:prstGeom prst="round2SameRect">
            <a:avLst>
              <a:gd name="adj1" fmla="val 11730"/>
              <a:gd name="adj2" fmla="val 0"/>
            </a:avLst>
          </a:prstGeom>
          <a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40"/>
          <p:cNvSpPr txBox="1">
            <a:spLocks noGrp="1"/>
          </p:cNvSpPr>
          <p:nvPr>
            <p:ph type="title"/>
          </p:nvPr>
        </p:nvSpPr>
        <p:spPr>
          <a:xfrm>
            <a:off x="623888" y="1059294"/>
            <a:ext cx="788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Barlow"/>
              <a:buNone/>
              <a:defRPr sz="38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7" name="Google Shape;447;p40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48" name="Google Shape;448;p40"/>
          <p:cNvGrpSpPr/>
          <p:nvPr/>
        </p:nvGrpSpPr>
        <p:grpSpPr>
          <a:xfrm>
            <a:off x="3289831" y="191953"/>
            <a:ext cx="2564318" cy="558592"/>
            <a:chOff x="571315" y="5150895"/>
            <a:chExt cx="4585691" cy="998913"/>
          </a:xfrm>
        </p:grpSpPr>
        <p:sp>
          <p:nvSpPr>
            <p:cNvPr id="449" name="Google Shape;449;p40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0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8" name="Google Shape;458;p40"/>
          <p:cNvSpPr txBox="1"/>
          <p:nvPr/>
        </p:nvSpPr>
        <p:spPr>
          <a:xfrm>
            <a:off x="-259080" y="111252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40"/>
          <p:cNvSpPr txBox="1">
            <a:spLocks noGrp="1"/>
          </p:cNvSpPr>
          <p:nvPr>
            <p:ph type="subTitle" idx="1"/>
          </p:nvPr>
        </p:nvSpPr>
        <p:spPr>
          <a:xfrm>
            <a:off x="614363" y="2220688"/>
            <a:ext cx="78963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ous-Agenda">
  <p:cSld name="2_Section Header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4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>
              <a:alpha val="727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41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4" name="Google Shape;464;p41"/>
          <p:cNvSpPr txBox="1"/>
          <p:nvPr/>
        </p:nvSpPr>
        <p:spPr>
          <a:xfrm>
            <a:off x="-259080" y="111252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41"/>
          <p:cNvSpPr txBox="1">
            <a:spLocks noGrp="1"/>
          </p:cNvSpPr>
          <p:nvPr>
            <p:ph type="ctrTitle"/>
          </p:nvPr>
        </p:nvSpPr>
        <p:spPr>
          <a:xfrm>
            <a:off x="498190" y="419130"/>
            <a:ext cx="78000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Barlow"/>
              <a:buNone/>
              <a:defRPr sz="38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6" name="Google Shape;466;p41"/>
          <p:cNvCxnSpPr/>
          <p:nvPr/>
        </p:nvCxnSpPr>
        <p:spPr>
          <a:xfrm>
            <a:off x="562888" y="986735"/>
            <a:ext cx="776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7" name="Google Shape;467;p41"/>
          <p:cNvSpPr txBox="1">
            <a:spLocks noGrp="1"/>
          </p:cNvSpPr>
          <p:nvPr>
            <p:ph type="body" idx="1"/>
          </p:nvPr>
        </p:nvSpPr>
        <p:spPr>
          <a:xfrm>
            <a:off x="498190" y="1209182"/>
            <a:ext cx="48975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68" name="Google Shape;468;p41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469" name="Google Shape;469;p41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untainous-Slide">
  <p:cSld name="2_Section Header_1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4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2"/>
          <p:cNvSpPr/>
          <p:nvPr/>
        </p:nvSpPr>
        <p:spPr>
          <a:xfrm>
            <a:off x="0" y="5963"/>
            <a:ext cx="9144000" cy="5143500"/>
          </a:xfrm>
          <a:prstGeom prst="rect">
            <a:avLst/>
          </a:prstGeom>
          <a:solidFill>
            <a:srgbClr val="FFFFFF">
              <a:alpha val="727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2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2" name="Google Shape;482;p42"/>
          <p:cNvSpPr txBox="1"/>
          <p:nvPr/>
        </p:nvSpPr>
        <p:spPr>
          <a:xfrm>
            <a:off x="-259080" y="111252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42"/>
          <p:cNvSpPr txBox="1">
            <a:spLocks noGrp="1"/>
          </p:cNvSpPr>
          <p:nvPr>
            <p:ph type="body" idx="1"/>
          </p:nvPr>
        </p:nvSpPr>
        <p:spPr>
          <a:xfrm>
            <a:off x="500619" y="891544"/>
            <a:ext cx="80973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4" name="Google Shape;484;p42"/>
          <p:cNvSpPr txBox="1">
            <a:spLocks noGrp="1"/>
          </p:cNvSpPr>
          <p:nvPr>
            <p:ph type="title"/>
          </p:nvPr>
        </p:nvSpPr>
        <p:spPr>
          <a:xfrm>
            <a:off x="437605" y="128714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485" name="Google Shape;485;p42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486" name="Google Shape;486;p42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ud-Slide">
  <p:cSld name="2_Section Header_1_1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4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3"/>
          <p:cNvSpPr/>
          <p:nvPr/>
        </p:nvSpPr>
        <p:spPr>
          <a:xfrm>
            <a:off x="-22725" y="0"/>
            <a:ext cx="9166800" cy="5143500"/>
          </a:xfrm>
          <a:prstGeom prst="rect">
            <a:avLst/>
          </a:prstGeom>
          <a:solidFill>
            <a:srgbClr val="FFFFFF">
              <a:alpha val="727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3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9" name="Google Shape;499;p43"/>
          <p:cNvSpPr txBox="1"/>
          <p:nvPr/>
        </p:nvSpPr>
        <p:spPr>
          <a:xfrm>
            <a:off x="-259080" y="111252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3"/>
          <p:cNvSpPr txBox="1">
            <a:spLocks noGrp="1"/>
          </p:cNvSpPr>
          <p:nvPr>
            <p:ph type="body" idx="1"/>
          </p:nvPr>
        </p:nvSpPr>
        <p:spPr>
          <a:xfrm>
            <a:off x="500619" y="891544"/>
            <a:ext cx="80973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Google Shape;501;p43"/>
          <p:cNvSpPr txBox="1">
            <a:spLocks noGrp="1"/>
          </p:cNvSpPr>
          <p:nvPr>
            <p:ph type="title"/>
          </p:nvPr>
        </p:nvSpPr>
        <p:spPr>
          <a:xfrm>
            <a:off x="437605" y="128714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02" name="Google Shape;502;p43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503" name="Google Shape;503;p43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3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Slide-" type="titleOnly">
  <p:cSld name="TITLE_ONLY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4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1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4" name="Google Shape;514;p44"/>
          <p:cNvSpPr txBox="1">
            <a:spLocks noGrp="1"/>
          </p:cNvSpPr>
          <p:nvPr>
            <p:ph type="title"/>
          </p:nvPr>
        </p:nvSpPr>
        <p:spPr>
          <a:xfrm>
            <a:off x="437605" y="128714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Barlow"/>
              <a:buNone/>
              <a:defRPr sz="18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15" name="Google Shape;515;p44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516" name="Google Shape;516;p44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4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7" name="Google Shape;527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8" name="Google Shape;528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0" name="Google Shape;530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_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Google Shape;537;p4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26" y="672975"/>
            <a:ext cx="2804844" cy="6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7"/>
          <p:cNvSpPr/>
          <p:nvPr/>
        </p:nvSpPr>
        <p:spPr>
          <a:xfrm>
            <a:off x="7947950" y="4754550"/>
            <a:ext cx="1026900" cy="27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9" name="Google Shape;539;p47"/>
          <p:cNvPicPr preferRelativeResize="0"/>
          <p:nvPr/>
        </p:nvPicPr>
        <p:blipFill rotWithShape="1"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7" r="7448" b="22402"/>
          <a:stretch/>
        </p:blipFill>
        <p:spPr>
          <a:xfrm flipH="1">
            <a:off x="-84600" y="2600425"/>
            <a:ext cx="9228600" cy="25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_2_1_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8"/>
          <p:cNvSpPr/>
          <p:nvPr/>
        </p:nvSpPr>
        <p:spPr>
          <a:xfrm>
            <a:off x="-37675" y="-17575"/>
            <a:ext cx="9228600" cy="5222100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2" name="Google Shape;542;p48"/>
          <p:cNvPicPr preferRelativeResize="0"/>
          <p:nvPr/>
        </p:nvPicPr>
        <p:blipFill rotWithShape="1"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7" r="7448" b="22402"/>
          <a:stretch/>
        </p:blipFill>
        <p:spPr>
          <a:xfrm flipH="1">
            <a:off x="-266275" y="2813800"/>
            <a:ext cx="9228600" cy="25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4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26" y="672975"/>
            <a:ext cx="2804844" cy="6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_2_1_1_1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4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875" y="-18875"/>
            <a:ext cx="9290924" cy="5191401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9"/>
          <p:cNvSpPr/>
          <p:nvPr/>
        </p:nvSpPr>
        <p:spPr>
          <a:xfrm>
            <a:off x="-113875" y="-297162"/>
            <a:ext cx="7680839" cy="5737830"/>
          </a:xfrm>
          <a:custGeom>
            <a:avLst/>
            <a:gdLst/>
            <a:ahLst/>
            <a:cxnLst/>
            <a:rect l="l" t="t" r="r" b="b"/>
            <a:pathLst>
              <a:path w="320135" h="239151" extrusionOk="0">
                <a:moveTo>
                  <a:pt x="320135" y="380"/>
                </a:moveTo>
                <a:lnTo>
                  <a:pt x="159307" y="239151"/>
                </a:lnTo>
                <a:lnTo>
                  <a:pt x="0" y="23915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547" name="Google Shape;547;p4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26" y="672975"/>
            <a:ext cx="2804844" cy="6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E">
  <p:cSld name="TITLE_2_1_1_1_2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5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937" y="-18875"/>
            <a:ext cx="9257876" cy="5222051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50"/>
          <p:cNvSpPr/>
          <p:nvPr/>
        </p:nvSpPr>
        <p:spPr>
          <a:xfrm>
            <a:off x="-113875" y="-297162"/>
            <a:ext cx="7680839" cy="5737830"/>
          </a:xfrm>
          <a:custGeom>
            <a:avLst/>
            <a:gdLst/>
            <a:ahLst/>
            <a:cxnLst/>
            <a:rect l="l" t="t" r="r" b="b"/>
            <a:pathLst>
              <a:path w="320135" h="239151" extrusionOk="0">
                <a:moveTo>
                  <a:pt x="320135" y="380"/>
                </a:moveTo>
                <a:lnTo>
                  <a:pt x="159307" y="239151"/>
                </a:lnTo>
                <a:lnTo>
                  <a:pt x="0" y="23915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551" name="Google Shape;551;p5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26" y="672975"/>
            <a:ext cx="2804844" cy="6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F">
  <p:cSld name="TITLE_2_1_1_1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5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3875" y="-18875"/>
            <a:ext cx="9334073" cy="5191402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1"/>
          <p:cNvSpPr/>
          <p:nvPr/>
        </p:nvSpPr>
        <p:spPr>
          <a:xfrm>
            <a:off x="-113875" y="-297162"/>
            <a:ext cx="7680839" cy="5737830"/>
          </a:xfrm>
          <a:custGeom>
            <a:avLst/>
            <a:gdLst/>
            <a:ahLst/>
            <a:cxnLst/>
            <a:rect l="l" t="t" r="r" b="b"/>
            <a:pathLst>
              <a:path w="320135" h="239151" extrusionOk="0">
                <a:moveTo>
                  <a:pt x="320135" y="380"/>
                </a:moveTo>
                <a:lnTo>
                  <a:pt x="159307" y="239151"/>
                </a:lnTo>
                <a:lnTo>
                  <a:pt x="0" y="23915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pic>
        <p:nvPicPr>
          <p:cNvPr id="555" name="Google Shape;555;p5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226" y="672975"/>
            <a:ext cx="2804844" cy="62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1">
  <p:cSld name="CUSTOM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2"/>
          <p:cNvSpPr/>
          <p:nvPr/>
        </p:nvSpPr>
        <p:spPr>
          <a:xfrm>
            <a:off x="-37675" y="-47625"/>
            <a:ext cx="9228600" cy="52521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lt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52"/>
          <p:cNvSpPr txBox="1">
            <a:spLocks noGrp="1"/>
          </p:cNvSpPr>
          <p:nvPr>
            <p:ph type="sldNum" idx="12"/>
          </p:nvPr>
        </p:nvSpPr>
        <p:spPr>
          <a:xfrm>
            <a:off x="110673" y="4684600"/>
            <a:ext cx="358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800">
                <a:solidFill>
                  <a:srgbClr val="FFFFFF"/>
                </a:solidFill>
              </a:defRPr>
            </a:lvl1pPr>
            <a:lvl2pPr lvl="1" algn="l" rtl="0">
              <a:buNone/>
              <a:defRPr sz="800">
                <a:solidFill>
                  <a:srgbClr val="FFFFFF"/>
                </a:solidFill>
              </a:defRPr>
            </a:lvl2pPr>
            <a:lvl3pPr lvl="2" algn="l" rtl="0">
              <a:buNone/>
              <a:defRPr sz="800">
                <a:solidFill>
                  <a:srgbClr val="FFFFFF"/>
                </a:solidFill>
              </a:defRPr>
            </a:lvl3pPr>
            <a:lvl4pPr lvl="3" algn="l" rtl="0">
              <a:buNone/>
              <a:defRPr sz="800">
                <a:solidFill>
                  <a:srgbClr val="FFFFFF"/>
                </a:solidFill>
              </a:defRPr>
            </a:lvl4pPr>
            <a:lvl5pPr lvl="4" algn="l" rtl="0">
              <a:buNone/>
              <a:defRPr sz="800">
                <a:solidFill>
                  <a:srgbClr val="FFFFFF"/>
                </a:solidFill>
              </a:defRPr>
            </a:lvl5pPr>
            <a:lvl6pPr lvl="5" algn="l" rtl="0">
              <a:buNone/>
              <a:defRPr sz="800">
                <a:solidFill>
                  <a:srgbClr val="FFFFFF"/>
                </a:solidFill>
              </a:defRPr>
            </a:lvl6pPr>
            <a:lvl7pPr lvl="6" algn="l" rtl="0">
              <a:buNone/>
              <a:defRPr sz="800">
                <a:solidFill>
                  <a:srgbClr val="FFFFFF"/>
                </a:solidFill>
              </a:defRPr>
            </a:lvl7pPr>
            <a:lvl8pPr lvl="7" algn="l" rtl="0">
              <a:buNone/>
              <a:defRPr sz="800">
                <a:solidFill>
                  <a:srgbClr val="FFFFFF"/>
                </a:solidFill>
              </a:defRPr>
            </a:lvl8pPr>
            <a:lvl9pPr lvl="8" algn="l" rtl="0">
              <a:buNone/>
              <a:defRPr sz="800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9" name="Google Shape;559;p5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979" y="4754925"/>
            <a:ext cx="1041627" cy="25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2">
  <p:cSld name="CUSTOM_2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5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800" y="-151325"/>
            <a:ext cx="9275602" cy="52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53"/>
          <p:cNvSpPr txBox="1">
            <a:spLocks noGrp="1"/>
          </p:cNvSpPr>
          <p:nvPr>
            <p:ph type="sldNum" idx="12"/>
          </p:nvPr>
        </p:nvSpPr>
        <p:spPr>
          <a:xfrm>
            <a:off x="110673" y="4684600"/>
            <a:ext cx="358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800">
                <a:solidFill>
                  <a:srgbClr val="FFFFFF"/>
                </a:solidFill>
              </a:defRPr>
            </a:lvl1pPr>
            <a:lvl2pPr lvl="1" algn="l" rtl="0">
              <a:buNone/>
              <a:defRPr sz="800">
                <a:solidFill>
                  <a:srgbClr val="FFFFFF"/>
                </a:solidFill>
              </a:defRPr>
            </a:lvl2pPr>
            <a:lvl3pPr lvl="2" algn="l" rtl="0">
              <a:buNone/>
              <a:defRPr sz="800">
                <a:solidFill>
                  <a:srgbClr val="FFFFFF"/>
                </a:solidFill>
              </a:defRPr>
            </a:lvl3pPr>
            <a:lvl4pPr lvl="3" algn="l" rtl="0">
              <a:buNone/>
              <a:defRPr sz="800">
                <a:solidFill>
                  <a:srgbClr val="FFFFFF"/>
                </a:solidFill>
              </a:defRPr>
            </a:lvl4pPr>
            <a:lvl5pPr lvl="4" algn="l" rtl="0">
              <a:buNone/>
              <a:defRPr sz="800">
                <a:solidFill>
                  <a:srgbClr val="FFFFFF"/>
                </a:solidFill>
              </a:defRPr>
            </a:lvl5pPr>
            <a:lvl6pPr lvl="5" algn="l" rtl="0">
              <a:buNone/>
              <a:defRPr sz="800">
                <a:solidFill>
                  <a:srgbClr val="FFFFFF"/>
                </a:solidFill>
              </a:defRPr>
            </a:lvl6pPr>
            <a:lvl7pPr lvl="6" algn="l" rtl="0">
              <a:buNone/>
              <a:defRPr sz="800">
                <a:solidFill>
                  <a:srgbClr val="FFFFFF"/>
                </a:solidFill>
              </a:defRPr>
            </a:lvl7pPr>
            <a:lvl8pPr lvl="7" algn="l" rtl="0">
              <a:buNone/>
              <a:defRPr sz="800">
                <a:solidFill>
                  <a:srgbClr val="FFFFFF"/>
                </a:solidFill>
              </a:defRPr>
            </a:lvl8pPr>
            <a:lvl9pPr lvl="8" algn="l" rtl="0">
              <a:buNone/>
              <a:defRPr sz="800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3" name="Google Shape;563;p5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979" y="4754925"/>
            <a:ext cx="1041627" cy="25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bg>
      <p:bgPr>
        <a:solidFill>
          <a:schemeClr val="lt2"/>
        </a:soli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54"/>
          <p:cNvSpPr txBox="1">
            <a:spLocks noGrp="1"/>
          </p:cNvSpPr>
          <p:nvPr>
            <p:ph type="title"/>
          </p:nvPr>
        </p:nvSpPr>
        <p:spPr>
          <a:xfrm>
            <a:off x="311700" y="13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54"/>
          <p:cNvSpPr txBox="1">
            <a:spLocks noGrp="1"/>
          </p:cNvSpPr>
          <p:nvPr>
            <p:ph type="title" idx="2"/>
          </p:nvPr>
        </p:nvSpPr>
        <p:spPr>
          <a:xfrm>
            <a:off x="311700" y="13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67" name="Google Shape;567;p54"/>
          <p:cNvSpPr txBox="1">
            <a:spLocks noGrp="1"/>
          </p:cNvSpPr>
          <p:nvPr>
            <p:ph type="body" idx="1"/>
          </p:nvPr>
        </p:nvSpPr>
        <p:spPr>
          <a:xfrm>
            <a:off x="311700" y="8918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•"/>
              <a:defRPr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pic>
        <p:nvPicPr>
          <p:cNvPr id="568" name="Google Shape;568;p5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979" y="4754925"/>
            <a:ext cx="1041627" cy="252951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54"/>
          <p:cNvSpPr txBox="1">
            <a:spLocks noGrp="1"/>
          </p:cNvSpPr>
          <p:nvPr>
            <p:ph type="sldNum" idx="12"/>
          </p:nvPr>
        </p:nvSpPr>
        <p:spPr>
          <a:xfrm>
            <a:off x="110673" y="4684600"/>
            <a:ext cx="358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800">
                <a:solidFill>
                  <a:srgbClr val="FFFFFF"/>
                </a:solidFill>
              </a:defRPr>
            </a:lvl1pPr>
            <a:lvl2pPr lvl="1" algn="l" rtl="0">
              <a:buNone/>
              <a:defRPr sz="800">
                <a:solidFill>
                  <a:srgbClr val="FFFFFF"/>
                </a:solidFill>
              </a:defRPr>
            </a:lvl2pPr>
            <a:lvl3pPr lvl="2" algn="l" rtl="0">
              <a:buNone/>
              <a:defRPr sz="800">
                <a:solidFill>
                  <a:srgbClr val="FFFFFF"/>
                </a:solidFill>
              </a:defRPr>
            </a:lvl3pPr>
            <a:lvl4pPr lvl="3" algn="l" rtl="0">
              <a:buNone/>
              <a:defRPr sz="800">
                <a:solidFill>
                  <a:srgbClr val="FFFFFF"/>
                </a:solidFill>
              </a:defRPr>
            </a:lvl4pPr>
            <a:lvl5pPr lvl="4" algn="l" rtl="0">
              <a:buNone/>
              <a:defRPr sz="800">
                <a:solidFill>
                  <a:srgbClr val="FFFFFF"/>
                </a:solidFill>
              </a:defRPr>
            </a:lvl5pPr>
            <a:lvl6pPr lvl="5" algn="l" rtl="0">
              <a:buNone/>
              <a:defRPr sz="800">
                <a:solidFill>
                  <a:srgbClr val="FFFFFF"/>
                </a:solidFill>
              </a:defRPr>
            </a:lvl6pPr>
            <a:lvl7pPr lvl="6" algn="l" rtl="0">
              <a:buNone/>
              <a:defRPr sz="800">
                <a:solidFill>
                  <a:srgbClr val="FFFFFF"/>
                </a:solidFill>
              </a:defRPr>
            </a:lvl7pPr>
            <a:lvl8pPr lvl="7" algn="l" rtl="0">
              <a:buNone/>
              <a:defRPr sz="800">
                <a:solidFill>
                  <a:srgbClr val="FFFFFF"/>
                </a:solidFill>
              </a:defRPr>
            </a:lvl8pPr>
            <a:lvl9pPr lvl="8" algn="l" rtl="0">
              <a:buNone/>
              <a:defRPr sz="800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body" type="tx">
  <p:cSld name="TITLE_AND_BODY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5"/>
          <p:cNvSpPr txBox="1">
            <a:spLocks noGrp="1"/>
          </p:cNvSpPr>
          <p:nvPr>
            <p:ph type="title"/>
          </p:nvPr>
        </p:nvSpPr>
        <p:spPr>
          <a:xfrm>
            <a:off x="311700" y="13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2" name="Google Shape;572;p55"/>
          <p:cNvSpPr txBox="1">
            <a:spLocks noGrp="1"/>
          </p:cNvSpPr>
          <p:nvPr>
            <p:ph type="body" idx="1"/>
          </p:nvPr>
        </p:nvSpPr>
        <p:spPr>
          <a:xfrm>
            <a:off x="311700" y="891875"/>
            <a:ext cx="8229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Barlow"/>
              <a:buChar char="•"/>
              <a:defRPr sz="16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SzPts val="14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SzPts val="1400"/>
              <a:buFont typeface="Barlow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SzPts val="1400"/>
              <a:buFont typeface="Barlow"/>
              <a:buChar char="○"/>
              <a:defRPr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SzPts val="1400"/>
              <a:buFont typeface="Barlow"/>
              <a:buChar char="■"/>
              <a:defRPr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73" name="Google Shape;573;p55"/>
          <p:cNvSpPr txBox="1">
            <a:spLocks noGrp="1"/>
          </p:cNvSpPr>
          <p:nvPr>
            <p:ph type="sldNum" idx="12"/>
          </p:nvPr>
        </p:nvSpPr>
        <p:spPr>
          <a:xfrm>
            <a:off x="110673" y="4684600"/>
            <a:ext cx="358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800"/>
            </a:lvl1pPr>
            <a:lvl2pPr lvl="1" algn="l" rtl="0">
              <a:buNone/>
              <a:defRPr sz="800"/>
            </a:lvl2pPr>
            <a:lvl3pPr lvl="2" algn="l" rtl="0">
              <a:buNone/>
              <a:defRPr sz="800"/>
            </a:lvl3pPr>
            <a:lvl4pPr lvl="3" algn="l" rtl="0">
              <a:buNone/>
              <a:defRPr sz="800"/>
            </a:lvl4pPr>
            <a:lvl5pPr lvl="4" algn="l" rtl="0">
              <a:buNone/>
              <a:defRPr sz="800"/>
            </a:lvl5pPr>
            <a:lvl6pPr lvl="5" algn="l" rtl="0">
              <a:buNone/>
              <a:defRPr sz="800"/>
            </a:lvl6pPr>
            <a:lvl7pPr lvl="6" algn="l" rtl="0">
              <a:buNone/>
              <a:defRPr sz="800"/>
            </a:lvl7pPr>
            <a:lvl8pPr lvl="7" algn="l" rtl="0">
              <a:buNone/>
              <a:defRPr sz="800"/>
            </a:lvl8pPr>
            <a:lvl9pPr lvl="8" algn="l" rtl="0">
              <a:buNone/>
              <a:defRPr sz="8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3_1">
    <p:bg>
      <p:bgPr>
        <a:solidFill>
          <a:schemeClr val="lt2"/>
        </a:solidFill>
        <a:effectLst/>
      </p:bgPr>
    </p:bg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6"/>
          <p:cNvSpPr txBox="1">
            <a:spLocks noGrp="1"/>
          </p:cNvSpPr>
          <p:nvPr>
            <p:ph type="title"/>
          </p:nvPr>
        </p:nvSpPr>
        <p:spPr>
          <a:xfrm>
            <a:off x="311700" y="13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56"/>
          <p:cNvSpPr txBox="1">
            <a:spLocks noGrp="1"/>
          </p:cNvSpPr>
          <p:nvPr>
            <p:ph type="title" idx="2"/>
          </p:nvPr>
        </p:nvSpPr>
        <p:spPr>
          <a:xfrm>
            <a:off x="311700" y="13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77" name="Google Shape;577;p56"/>
          <p:cNvSpPr txBox="1">
            <a:spLocks noGrp="1"/>
          </p:cNvSpPr>
          <p:nvPr>
            <p:ph type="body" idx="1"/>
          </p:nvPr>
        </p:nvSpPr>
        <p:spPr>
          <a:xfrm>
            <a:off x="311700" y="891875"/>
            <a:ext cx="427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•"/>
              <a:defRPr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78" name="Google Shape;578;p56"/>
          <p:cNvSpPr txBox="1">
            <a:spLocks noGrp="1"/>
          </p:cNvSpPr>
          <p:nvPr>
            <p:ph type="body" idx="3"/>
          </p:nvPr>
        </p:nvSpPr>
        <p:spPr>
          <a:xfrm>
            <a:off x="4792875" y="891875"/>
            <a:ext cx="427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Barlow"/>
              <a:buChar char="•"/>
              <a:defRPr sz="16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400"/>
              <a:buFont typeface="Barlow"/>
              <a:buChar char="■"/>
              <a:defRPr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79" name="Google Shape;579;p56"/>
          <p:cNvSpPr txBox="1">
            <a:spLocks noGrp="1"/>
          </p:cNvSpPr>
          <p:nvPr>
            <p:ph type="sldNum" idx="12"/>
          </p:nvPr>
        </p:nvSpPr>
        <p:spPr>
          <a:xfrm>
            <a:off x="110673" y="4684600"/>
            <a:ext cx="358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800">
                <a:solidFill>
                  <a:srgbClr val="FFFFFF"/>
                </a:solidFill>
              </a:defRPr>
            </a:lvl1pPr>
            <a:lvl2pPr lvl="1" algn="l" rtl="0">
              <a:buNone/>
              <a:defRPr sz="800">
                <a:solidFill>
                  <a:srgbClr val="FFFFFF"/>
                </a:solidFill>
              </a:defRPr>
            </a:lvl2pPr>
            <a:lvl3pPr lvl="2" algn="l" rtl="0">
              <a:buNone/>
              <a:defRPr sz="800">
                <a:solidFill>
                  <a:srgbClr val="FFFFFF"/>
                </a:solidFill>
              </a:defRPr>
            </a:lvl3pPr>
            <a:lvl4pPr lvl="3" algn="l" rtl="0">
              <a:buNone/>
              <a:defRPr sz="800">
                <a:solidFill>
                  <a:srgbClr val="FFFFFF"/>
                </a:solidFill>
              </a:defRPr>
            </a:lvl4pPr>
            <a:lvl5pPr lvl="4" algn="l" rtl="0">
              <a:buNone/>
              <a:defRPr sz="800">
                <a:solidFill>
                  <a:srgbClr val="FFFFFF"/>
                </a:solidFill>
              </a:defRPr>
            </a:lvl5pPr>
            <a:lvl6pPr lvl="5" algn="l" rtl="0">
              <a:buNone/>
              <a:defRPr sz="800">
                <a:solidFill>
                  <a:srgbClr val="FFFFFF"/>
                </a:solidFill>
              </a:defRPr>
            </a:lvl6pPr>
            <a:lvl7pPr lvl="6" algn="l" rtl="0">
              <a:buNone/>
              <a:defRPr sz="800">
                <a:solidFill>
                  <a:srgbClr val="FFFFFF"/>
                </a:solidFill>
              </a:defRPr>
            </a:lvl7pPr>
            <a:lvl8pPr lvl="7" algn="l" rtl="0">
              <a:buNone/>
              <a:defRPr sz="800">
                <a:solidFill>
                  <a:srgbClr val="FFFFFF"/>
                </a:solidFill>
              </a:defRPr>
            </a:lvl8pPr>
            <a:lvl9pPr lvl="8" algn="l" rtl="0">
              <a:buNone/>
              <a:defRPr sz="800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body 1">
  <p:cSld name="TITLE_AND_BODY_2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57"/>
          <p:cNvSpPr txBox="1">
            <a:spLocks noGrp="1"/>
          </p:cNvSpPr>
          <p:nvPr>
            <p:ph type="title"/>
          </p:nvPr>
        </p:nvSpPr>
        <p:spPr>
          <a:xfrm>
            <a:off x="311700" y="13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2" name="Google Shape;582;p57"/>
          <p:cNvSpPr txBox="1">
            <a:spLocks noGrp="1"/>
          </p:cNvSpPr>
          <p:nvPr>
            <p:ph type="sldNum" idx="12"/>
          </p:nvPr>
        </p:nvSpPr>
        <p:spPr>
          <a:xfrm>
            <a:off x="110673" y="4684600"/>
            <a:ext cx="358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800"/>
            </a:lvl1pPr>
            <a:lvl2pPr lvl="1" algn="l" rtl="0">
              <a:buNone/>
              <a:defRPr sz="800"/>
            </a:lvl2pPr>
            <a:lvl3pPr lvl="2" algn="l" rtl="0">
              <a:buNone/>
              <a:defRPr sz="800"/>
            </a:lvl3pPr>
            <a:lvl4pPr lvl="3" algn="l" rtl="0">
              <a:buNone/>
              <a:defRPr sz="800"/>
            </a:lvl4pPr>
            <a:lvl5pPr lvl="4" algn="l" rtl="0">
              <a:buNone/>
              <a:defRPr sz="800"/>
            </a:lvl5pPr>
            <a:lvl6pPr lvl="5" algn="l" rtl="0">
              <a:buNone/>
              <a:defRPr sz="800"/>
            </a:lvl6pPr>
            <a:lvl7pPr lvl="6" algn="l" rtl="0">
              <a:buNone/>
              <a:defRPr sz="800"/>
            </a:lvl7pPr>
            <a:lvl8pPr lvl="7" algn="l" rtl="0">
              <a:buNone/>
              <a:defRPr sz="800"/>
            </a:lvl8pPr>
            <a:lvl9pPr lvl="8" algn="l" rtl="0">
              <a:buNone/>
              <a:defRPr sz="8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3" name="Google Shape;583;p57"/>
          <p:cNvSpPr txBox="1">
            <a:spLocks noGrp="1"/>
          </p:cNvSpPr>
          <p:nvPr>
            <p:ph type="body" idx="1"/>
          </p:nvPr>
        </p:nvSpPr>
        <p:spPr>
          <a:xfrm>
            <a:off x="311700" y="891875"/>
            <a:ext cx="427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Char char="•"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584" name="Google Shape;584;p57"/>
          <p:cNvSpPr txBox="1">
            <a:spLocks noGrp="1"/>
          </p:cNvSpPr>
          <p:nvPr>
            <p:ph type="body" idx="2"/>
          </p:nvPr>
        </p:nvSpPr>
        <p:spPr>
          <a:xfrm>
            <a:off x="4792875" y="891875"/>
            <a:ext cx="427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Barlow"/>
              <a:buChar char="•"/>
              <a:defRPr sz="16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>
  <p:cSld name="TITLE_AND_BODY_1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58"/>
          <p:cNvSpPr txBox="1">
            <a:spLocks noGrp="1"/>
          </p:cNvSpPr>
          <p:nvPr>
            <p:ph type="title"/>
          </p:nvPr>
        </p:nvSpPr>
        <p:spPr>
          <a:xfrm>
            <a:off x="311700" y="13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arlow"/>
              <a:buNone/>
              <a:defRPr sz="2400">
                <a:latin typeface="Barlow"/>
                <a:ea typeface="Barlow"/>
                <a:cs typeface="Barlow"/>
                <a:sym typeface="Barl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7" name="Google Shape;587;p58"/>
          <p:cNvSpPr txBox="1">
            <a:spLocks noGrp="1"/>
          </p:cNvSpPr>
          <p:nvPr>
            <p:ph type="sldNum" idx="12"/>
          </p:nvPr>
        </p:nvSpPr>
        <p:spPr>
          <a:xfrm>
            <a:off x="110673" y="4684600"/>
            <a:ext cx="358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800"/>
            </a:lvl1pPr>
            <a:lvl2pPr lvl="1" algn="l" rtl="0">
              <a:buNone/>
              <a:defRPr sz="800"/>
            </a:lvl2pPr>
            <a:lvl3pPr lvl="2" algn="l" rtl="0">
              <a:buNone/>
              <a:defRPr sz="800"/>
            </a:lvl3pPr>
            <a:lvl4pPr lvl="3" algn="l" rtl="0">
              <a:buNone/>
              <a:defRPr sz="800"/>
            </a:lvl4pPr>
            <a:lvl5pPr lvl="4" algn="l" rtl="0">
              <a:buNone/>
              <a:defRPr sz="800"/>
            </a:lvl5pPr>
            <a:lvl6pPr lvl="5" algn="l" rtl="0">
              <a:buNone/>
              <a:defRPr sz="800"/>
            </a:lvl6pPr>
            <a:lvl7pPr lvl="6" algn="l" rtl="0">
              <a:buNone/>
              <a:defRPr sz="800"/>
            </a:lvl7pPr>
            <a:lvl8pPr lvl="7" algn="l" rtl="0">
              <a:buNone/>
              <a:defRPr sz="800"/>
            </a:lvl8pPr>
            <a:lvl9pPr lvl="8" algn="l" rtl="0">
              <a:buNone/>
              <a:defRPr sz="8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1 1 2">
  <p:cSld name="CUSTOM_6_2">
    <p:bg>
      <p:bgPr>
        <a:gradFill>
          <a:gsLst>
            <a:gs pos="0">
              <a:schemeClr val="accent2"/>
            </a:gs>
            <a:gs pos="65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3"/>
          <p:cNvPicPr preferRelativeResize="0"/>
          <p:nvPr/>
        </p:nvPicPr>
        <p:blipFill rotWithShape="1">
          <a:blip r:embed="rId2" cstate="screen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979" y="4754925"/>
            <a:ext cx="1041627" cy="25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59"/>
          <p:cNvSpPr txBox="1">
            <a:spLocks noGrp="1"/>
          </p:cNvSpPr>
          <p:nvPr>
            <p:ph type="sldNum" idx="12"/>
          </p:nvPr>
        </p:nvSpPr>
        <p:spPr>
          <a:xfrm>
            <a:off x="110673" y="4684600"/>
            <a:ext cx="358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800"/>
            </a:lvl1pPr>
            <a:lvl2pPr lvl="1" algn="l" rtl="0">
              <a:buNone/>
              <a:defRPr sz="800"/>
            </a:lvl2pPr>
            <a:lvl3pPr lvl="2" algn="l" rtl="0">
              <a:buNone/>
              <a:defRPr sz="800"/>
            </a:lvl3pPr>
            <a:lvl4pPr lvl="3" algn="l" rtl="0">
              <a:buNone/>
              <a:defRPr sz="800"/>
            </a:lvl4pPr>
            <a:lvl5pPr lvl="4" algn="l" rtl="0">
              <a:buNone/>
              <a:defRPr sz="800"/>
            </a:lvl5pPr>
            <a:lvl6pPr lvl="5" algn="l" rtl="0">
              <a:buNone/>
              <a:defRPr sz="800"/>
            </a:lvl6pPr>
            <a:lvl7pPr lvl="6" algn="l" rtl="0">
              <a:buNone/>
              <a:defRPr sz="800"/>
            </a:lvl7pPr>
            <a:lvl8pPr lvl="7" algn="l" rtl="0">
              <a:buNone/>
              <a:defRPr sz="800"/>
            </a:lvl8pPr>
            <a:lvl9pPr lvl="8" algn="l" rtl="0">
              <a:buNone/>
              <a:defRPr sz="8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4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0"/>
          <p:cNvSpPr/>
          <p:nvPr/>
        </p:nvSpPr>
        <p:spPr>
          <a:xfrm>
            <a:off x="-1625" y="-21375"/>
            <a:ext cx="9184200" cy="516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60"/>
          <p:cNvSpPr txBox="1">
            <a:spLocks noGrp="1"/>
          </p:cNvSpPr>
          <p:nvPr>
            <p:ph type="title"/>
          </p:nvPr>
        </p:nvSpPr>
        <p:spPr>
          <a:xfrm>
            <a:off x="311700" y="13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60"/>
          <p:cNvSpPr txBox="1">
            <a:spLocks noGrp="1"/>
          </p:cNvSpPr>
          <p:nvPr>
            <p:ph type="sldNum" idx="12"/>
          </p:nvPr>
        </p:nvSpPr>
        <p:spPr>
          <a:xfrm>
            <a:off x="110673" y="4684600"/>
            <a:ext cx="358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800"/>
            </a:lvl1pPr>
            <a:lvl2pPr lvl="1" algn="l" rtl="0">
              <a:buNone/>
              <a:defRPr sz="800"/>
            </a:lvl2pPr>
            <a:lvl3pPr lvl="2" algn="l" rtl="0">
              <a:buNone/>
              <a:defRPr sz="800"/>
            </a:lvl3pPr>
            <a:lvl4pPr lvl="3" algn="l" rtl="0">
              <a:buNone/>
              <a:defRPr sz="800"/>
            </a:lvl4pPr>
            <a:lvl5pPr lvl="4" algn="l" rtl="0">
              <a:buNone/>
              <a:defRPr sz="800"/>
            </a:lvl5pPr>
            <a:lvl6pPr lvl="5" algn="l" rtl="0">
              <a:buNone/>
              <a:defRPr sz="800"/>
            </a:lvl6pPr>
            <a:lvl7pPr lvl="6" algn="l" rtl="0">
              <a:buNone/>
              <a:defRPr sz="800"/>
            </a:lvl7pPr>
            <a:lvl8pPr lvl="7" algn="l" rtl="0">
              <a:buNone/>
              <a:defRPr sz="800"/>
            </a:lvl8pPr>
            <a:lvl9pPr lvl="8" algn="l" rtl="0">
              <a:buNone/>
              <a:defRPr sz="8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4_1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1"/>
          <p:cNvSpPr/>
          <p:nvPr/>
        </p:nvSpPr>
        <p:spPr>
          <a:xfrm>
            <a:off x="-1625" y="-21375"/>
            <a:ext cx="9184200" cy="5164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1"/>
          <p:cNvSpPr txBox="1">
            <a:spLocks noGrp="1"/>
          </p:cNvSpPr>
          <p:nvPr>
            <p:ph type="title"/>
          </p:nvPr>
        </p:nvSpPr>
        <p:spPr>
          <a:xfrm>
            <a:off x="311700" y="132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597" name="Google Shape;597;p6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979" y="4754925"/>
            <a:ext cx="1041627" cy="252951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61"/>
          <p:cNvSpPr txBox="1">
            <a:spLocks noGrp="1"/>
          </p:cNvSpPr>
          <p:nvPr>
            <p:ph type="sldNum" idx="12"/>
          </p:nvPr>
        </p:nvSpPr>
        <p:spPr>
          <a:xfrm>
            <a:off x="110673" y="4684600"/>
            <a:ext cx="3588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800">
                <a:solidFill>
                  <a:srgbClr val="FFFFFF"/>
                </a:solidFill>
              </a:defRPr>
            </a:lvl1pPr>
            <a:lvl2pPr lvl="1" algn="l" rtl="0">
              <a:buNone/>
              <a:defRPr sz="800">
                <a:solidFill>
                  <a:srgbClr val="FFFFFF"/>
                </a:solidFill>
              </a:defRPr>
            </a:lvl2pPr>
            <a:lvl3pPr lvl="2" algn="l" rtl="0">
              <a:buNone/>
              <a:defRPr sz="800">
                <a:solidFill>
                  <a:srgbClr val="FFFFFF"/>
                </a:solidFill>
              </a:defRPr>
            </a:lvl3pPr>
            <a:lvl4pPr lvl="3" algn="l" rtl="0">
              <a:buNone/>
              <a:defRPr sz="800">
                <a:solidFill>
                  <a:srgbClr val="FFFFFF"/>
                </a:solidFill>
              </a:defRPr>
            </a:lvl4pPr>
            <a:lvl5pPr lvl="4" algn="l" rtl="0">
              <a:buNone/>
              <a:defRPr sz="800">
                <a:solidFill>
                  <a:srgbClr val="FFFFFF"/>
                </a:solidFill>
              </a:defRPr>
            </a:lvl5pPr>
            <a:lvl6pPr lvl="5" algn="l" rtl="0">
              <a:buNone/>
              <a:defRPr sz="800">
                <a:solidFill>
                  <a:srgbClr val="FFFFFF"/>
                </a:solidFill>
              </a:defRPr>
            </a:lvl6pPr>
            <a:lvl7pPr lvl="6" algn="l" rtl="0">
              <a:buNone/>
              <a:defRPr sz="800">
                <a:solidFill>
                  <a:srgbClr val="FFFFFF"/>
                </a:solidFill>
              </a:defRPr>
            </a:lvl7pPr>
            <a:lvl8pPr lvl="7" algn="l" rtl="0">
              <a:buNone/>
              <a:defRPr sz="800">
                <a:solidFill>
                  <a:srgbClr val="FFFFFF"/>
                </a:solidFill>
              </a:defRPr>
            </a:lvl8pPr>
            <a:lvl9pPr lvl="8" algn="l" rtl="0">
              <a:buNone/>
              <a:defRPr sz="800">
                <a:solidFill>
                  <a:srgbClr val="FFFFFF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2">
  <p:cSld name="CUSTOM_4_2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6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5" y="-37625"/>
            <a:ext cx="9201224" cy="51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6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979" y="4754925"/>
            <a:ext cx="1041627" cy="25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ographic-Slide">
  <p:cSld name="Agenda-2_1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6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0" name="Google Shape;610;p64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611" name="Google Shape;611;p64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4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4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4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4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4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4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4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4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0" name="Google Shape;620;p64"/>
          <p:cNvSpPr txBox="1">
            <a:spLocks noGrp="1"/>
          </p:cNvSpPr>
          <p:nvPr>
            <p:ph type="title"/>
          </p:nvPr>
        </p:nvSpPr>
        <p:spPr>
          <a:xfrm>
            <a:off x="437605" y="128714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64"/>
          <p:cNvSpPr txBox="1">
            <a:spLocks noGrp="1"/>
          </p:cNvSpPr>
          <p:nvPr>
            <p:ph type="body" idx="1"/>
          </p:nvPr>
        </p:nvSpPr>
        <p:spPr>
          <a:xfrm>
            <a:off x="498188" y="893719"/>
            <a:ext cx="8125800" cy="3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2" name="Google Shape;622;p64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ud-Slide">
  <p:cSld name="2_Section Header_1_1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6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65"/>
          <p:cNvSpPr/>
          <p:nvPr/>
        </p:nvSpPr>
        <p:spPr>
          <a:xfrm>
            <a:off x="-22725" y="0"/>
            <a:ext cx="9166800" cy="5143500"/>
          </a:xfrm>
          <a:prstGeom prst="rect">
            <a:avLst/>
          </a:prstGeom>
          <a:solidFill>
            <a:srgbClr val="FFFFFF">
              <a:alpha val="7273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65"/>
          <p:cNvSpPr txBox="1"/>
          <p:nvPr/>
        </p:nvSpPr>
        <p:spPr>
          <a:xfrm>
            <a:off x="-259080" y="1112520"/>
            <a:ext cx="138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65"/>
          <p:cNvSpPr txBox="1">
            <a:spLocks noGrp="1"/>
          </p:cNvSpPr>
          <p:nvPr>
            <p:ph type="body" idx="1"/>
          </p:nvPr>
        </p:nvSpPr>
        <p:spPr>
          <a:xfrm>
            <a:off x="500619" y="891544"/>
            <a:ext cx="80973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00"/>
              <a:buNone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8" name="Google Shape;628;p65"/>
          <p:cNvSpPr txBox="1">
            <a:spLocks noGrp="1"/>
          </p:cNvSpPr>
          <p:nvPr>
            <p:ph type="title"/>
          </p:nvPr>
        </p:nvSpPr>
        <p:spPr>
          <a:xfrm>
            <a:off x="437605" y="128714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629" name="Google Shape;629;p65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630" name="Google Shape;630;p65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65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65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65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65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65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65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65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65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9" name="Google Shape;639;p65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6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42" name="Google Shape;642;p6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43" name="Google Shape;643;p6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400"/>
            </a:lvl1pPr>
            <a:lvl2pPr marL="0" lvl="1" indent="0" algn="r" rtl="0">
              <a:spcBef>
                <a:spcPts val="0"/>
              </a:spcBef>
              <a:buNone/>
              <a:defRPr sz="1400"/>
            </a:lvl2pPr>
            <a:lvl3pPr marL="0" lvl="2" indent="0" algn="r" rtl="0">
              <a:spcBef>
                <a:spcPts val="0"/>
              </a:spcBef>
              <a:buNone/>
              <a:defRPr sz="1400"/>
            </a:lvl3pPr>
            <a:lvl4pPr marL="0" lvl="3" indent="0" algn="r" rtl="0">
              <a:spcBef>
                <a:spcPts val="0"/>
              </a:spcBef>
              <a:buNone/>
              <a:defRPr sz="1400"/>
            </a:lvl4pPr>
            <a:lvl5pPr marL="0" lvl="4" indent="0" algn="r" rtl="0">
              <a:spcBef>
                <a:spcPts val="0"/>
              </a:spcBef>
              <a:buNone/>
              <a:defRPr sz="1400"/>
            </a:lvl5pPr>
            <a:lvl6pPr marL="0" lvl="5" indent="0" algn="r" rtl="0">
              <a:spcBef>
                <a:spcPts val="0"/>
              </a:spcBef>
              <a:buNone/>
              <a:defRPr sz="1400"/>
            </a:lvl6pPr>
            <a:lvl7pPr marL="0" lvl="6" indent="0" algn="r" rtl="0">
              <a:spcBef>
                <a:spcPts val="0"/>
              </a:spcBef>
              <a:buNone/>
              <a:defRPr sz="1400"/>
            </a:lvl7pPr>
            <a:lvl8pPr marL="0" lvl="7" indent="0" algn="r" rtl="0">
              <a:spcBef>
                <a:spcPts val="0"/>
              </a:spcBef>
              <a:buNone/>
              <a:defRPr sz="1400"/>
            </a:lvl8pPr>
            <a:lvl9pPr marL="0" lvl="8" indent="0" algn="r" rtl="0">
              <a:spcBef>
                <a:spcPts val="0"/>
              </a:spcBef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 1">
  <p:cSld name="Custom Layout 1 1 1 1 1">
    <p:bg>
      <p:bgPr>
        <a:gradFill>
          <a:gsLst>
            <a:gs pos="0">
              <a:schemeClr val="accent2"/>
            </a:gs>
            <a:gs pos="65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8"/>
          <p:cNvPicPr preferRelativeResize="0"/>
          <p:nvPr/>
        </p:nvPicPr>
        <p:blipFill rotWithShape="1">
          <a:blip r:embed="rId2" cstate="screen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233777" cy="523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979" y="4754925"/>
            <a:ext cx="1041627" cy="252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90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1 1 3">
  <p:cSld name="1_Divider 1 1">
    <p:bg>
      <p:bgPr>
        <a:gradFill>
          <a:gsLst>
            <a:gs pos="0">
              <a:srgbClr val="007EFB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064DAB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ographic-Cover">
  <p:cSld name="Title-2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3"/>
          <p:cNvSpPr txBox="1">
            <a:spLocks noGrp="1"/>
          </p:cNvSpPr>
          <p:nvPr>
            <p:ph type="ctrTitle"/>
          </p:nvPr>
        </p:nvSpPr>
        <p:spPr>
          <a:xfrm>
            <a:off x="498190" y="1804393"/>
            <a:ext cx="77622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Barlow"/>
              <a:buNone/>
              <a:defRPr sz="27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1"/>
          </p:nvPr>
        </p:nvSpPr>
        <p:spPr>
          <a:xfrm>
            <a:off x="498190" y="2576321"/>
            <a:ext cx="77622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11" name="Google Shape;211;p23"/>
          <p:cNvGrpSpPr/>
          <p:nvPr/>
        </p:nvGrpSpPr>
        <p:grpSpPr>
          <a:xfrm>
            <a:off x="528482" y="590653"/>
            <a:ext cx="2564318" cy="558592"/>
            <a:chOff x="571315" y="5150895"/>
            <a:chExt cx="4585691" cy="998913"/>
          </a:xfrm>
        </p:grpSpPr>
        <p:sp>
          <p:nvSpPr>
            <p:cNvPr id="212" name="Google Shape;212;p23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ographic-Agenda">
  <p:cSld name="Agenda-2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498190" y="419130"/>
            <a:ext cx="7800000" cy="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24" name="Google Shape;224;p24"/>
          <p:cNvCxnSpPr/>
          <p:nvPr/>
        </p:nvCxnSpPr>
        <p:spPr>
          <a:xfrm>
            <a:off x="562888" y="986735"/>
            <a:ext cx="77622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5" name="Google Shape;225;p24"/>
          <p:cNvSpPr txBox="1">
            <a:spLocks noGrp="1"/>
          </p:cNvSpPr>
          <p:nvPr>
            <p:ph type="body" idx="1"/>
          </p:nvPr>
        </p:nvSpPr>
        <p:spPr>
          <a:xfrm>
            <a:off x="498190" y="1209182"/>
            <a:ext cx="4897500" cy="36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26" name="Google Shape;226;p24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227" name="Google Shape;227;p24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4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4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4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4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4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24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ographic-Slide">
  <p:cSld name="Agenda-2_1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5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240" name="Google Shape;240;p25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25"/>
          <p:cNvSpPr txBox="1">
            <a:spLocks noGrp="1"/>
          </p:cNvSpPr>
          <p:nvPr>
            <p:ph type="title"/>
          </p:nvPr>
        </p:nvSpPr>
        <p:spPr>
          <a:xfrm>
            <a:off x="437605" y="128714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25"/>
          <p:cNvSpPr txBox="1">
            <a:spLocks noGrp="1"/>
          </p:cNvSpPr>
          <p:nvPr>
            <p:ph type="body" idx="1"/>
          </p:nvPr>
        </p:nvSpPr>
        <p:spPr>
          <a:xfrm>
            <a:off x="498188" y="893719"/>
            <a:ext cx="8125800" cy="3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25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pographic-Slide with Image">
  <p:cSld name="Agenda-2_1_1">
    <p:bg>
      <p:bgPr>
        <a:gradFill>
          <a:gsLst>
            <a:gs pos="0">
              <a:srgbClr val="00458A"/>
            </a:gs>
            <a:gs pos="46000">
              <a:schemeClr val="lt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6"/>
          <p:cNvGrpSpPr/>
          <p:nvPr/>
        </p:nvGrpSpPr>
        <p:grpSpPr>
          <a:xfrm>
            <a:off x="7867849" y="4679478"/>
            <a:ext cx="1016648" cy="221459"/>
            <a:chOff x="571315" y="5150895"/>
            <a:chExt cx="4585691" cy="998913"/>
          </a:xfrm>
        </p:grpSpPr>
        <p:sp>
          <p:nvSpPr>
            <p:cNvPr id="255" name="Google Shape;255;p26"/>
            <p:cNvSpPr/>
            <p:nvPr/>
          </p:nvSpPr>
          <p:spPr>
            <a:xfrm>
              <a:off x="5069680" y="5412563"/>
              <a:ext cx="87326" cy="83966"/>
            </a:xfrm>
            <a:custGeom>
              <a:avLst/>
              <a:gdLst/>
              <a:ahLst/>
              <a:cxnLst/>
              <a:rect l="l" t="t" r="r" b="b"/>
              <a:pathLst>
                <a:path w="87326" h="83966" extrusionOk="0">
                  <a:moveTo>
                    <a:pt x="65731" y="5594"/>
                  </a:moveTo>
                  <a:cubicBezTo>
                    <a:pt x="72283" y="9201"/>
                    <a:pt x="77738" y="14497"/>
                    <a:pt x="81520" y="20928"/>
                  </a:cubicBezTo>
                  <a:cubicBezTo>
                    <a:pt x="85408" y="27316"/>
                    <a:pt x="87419" y="34661"/>
                    <a:pt x="87322" y="42130"/>
                  </a:cubicBezTo>
                  <a:cubicBezTo>
                    <a:pt x="87431" y="49569"/>
                    <a:pt x="85420" y="56888"/>
                    <a:pt x="81520" y="63237"/>
                  </a:cubicBezTo>
                  <a:cubicBezTo>
                    <a:pt x="77679" y="69572"/>
                    <a:pt x="72234" y="74794"/>
                    <a:pt x="65731" y="78381"/>
                  </a:cubicBezTo>
                  <a:cubicBezTo>
                    <a:pt x="58879" y="82106"/>
                    <a:pt x="51185" y="84028"/>
                    <a:pt x="43378" y="83965"/>
                  </a:cubicBezTo>
                  <a:cubicBezTo>
                    <a:pt x="35722" y="84023"/>
                    <a:pt x="28183" y="82099"/>
                    <a:pt x="21501" y="78381"/>
                  </a:cubicBezTo>
                  <a:cubicBezTo>
                    <a:pt x="15018" y="74765"/>
                    <a:pt x="9581" y="69550"/>
                    <a:pt x="5711" y="63237"/>
                  </a:cubicBezTo>
                  <a:cubicBezTo>
                    <a:pt x="-1904" y="50151"/>
                    <a:pt x="-1904" y="34013"/>
                    <a:pt x="5711" y="20928"/>
                  </a:cubicBezTo>
                  <a:cubicBezTo>
                    <a:pt x="13700" y="7663"/>
                    <a:pt x="28222" y="-321"/>
                    <a:pt x="43758" y="10"/>
                  </a:cubicBezTo>
                  <a:cubicBezTo>
                    <a:pt x="51437" y="11"/>
                    <a:pt x="58992" y="1931"/>
                    <a:pt x="65731" y="5594"/>
                  </a:cubicBezTo>
                  <a:close/>
                  <a:moveTo>
                    <a:pt x="61260" y="71850"/>
                  </a:moveTo>
                  <a:cubicBezTo>
                    <a:pt x="66318" y="69115"/>
                    <a:pt x="70528" y="65056"/>
                    <a:pt x="73435" y="60113"/>
                  </a:cubicBezTo>
                  <a:cubicBezTo>
                    <a:pt x="76390" y="54785"/>
                    <a:pt x="77898" y="48782"/>
                    <a:pt x="77811" y="42697"/>
                  </a:cubicBezTo>
                  <a:cubicBezTo>
                    <a:pt x="77901" y="36582"/>
                    <a:pt x="76393" y="30548"/>
                    <a:pt x="73435" y="25187"/>
                  </a:cubicBezTo>
                  <a:cubicBezTo>
                    <a:pt x="70585" y="20029"/>
                    <a:pt x="66376" y="15742"/>
                    <a:pt x="61260" y="12788"/>
                  </a:cubicBezTo>
                  <a:cubicBezTo>
                    <a:pt x="55769" y="9845"/>
                    <a:pt x="49614" y="8346"/>
                    <a:pt x="43378" y="8434"/>
                  </a:cubicBezTo>
                  <a:cubicBezTo>
                    <a:pt x="37293" y="8346"/>
                    <a:pt x="31291" y="9847"/>
                    <a:pt x="25971" y="12788"/>
                  </a:cubicBezTo>
                  <a:cubicBezTo>
                    <a:pt x="20916" y="15704"/>
                    <a:pt x="16743" y="19922"/>
                    <a:pt x="13891" y="24998"/>
                  </a:cubicBezTo>
                  <a:cubicBezTo>
                    <a:pt x="10862" y="30335"/>
                    <a:pt x="9319" y="36380"/>
                    <a:pt x="9421" y="42508"/>
                  </a:cubicBezTo>
                  <a:cubicBezTo>
                    <a:pt x="9367" y="48601"/>
                    <a:pt x="10908" y="54603"/>
                    <a:pt x="13891" y="59924"/>
                  </a:cubicBezTo>
                  <a:cubicBezTo>
                    <a:pt x="16751" y="64944"/>
                    <a:pt x="20926" y="69099"/>
                    <a:pt x="25971" y="71945"/>
                  </a:cubicBezTo>
                  <a:cubicBezTo>
                    <a:pt x="31309" y="74841"/>
                    <a:pt x="37299" y="76339"/>
                    <a:pt x="43378" y="76298"/>
                  </a:cubicBezTo>
                  <a:cubicBezTo>
                    <a:pt x="49647" y="76266"/>
                    <a:pt x="55803" y="74637"/>
                    <a:pt x="61260" y="71566"/>
                  </a:cubicBezTo>
                  <a:close/>
                  <a:moveTo>
                    <a:pt x="59073" y="41183"/>
                  </a:moveTo>
                  <a:cubicBezTo>
                    <a:pt x="56832" y="43427"/>
                    <a:pt x="54047" y="45057"/>
                    <a:pt x="50988" y="45916"/>
                  </a:cubicBezTo>
                  <a:lnTo>
                    <a:pt x="63733" y="64846"/>
                  </a:lnTo>
                  <a:lnTo>
                    <a:pt x="52224" y="64846"/>
                  </a:lnTo>
                  <a:lnTo>
                    <a:pt x="41666" y="47430"/>
                  </a:lnTo>
                  <a:lnTo>
                    <a:pt x="37576" y="47430"/>
                  </a:lnTo>
                  <a:lnTo>
                    <a:pt x="37576" y="64846"/>
                  </a:lnTo>
                  <a:lnTo>
                    <a:pt x="28064" y="64846"/>
                  </a:lnTo>
                  <a:lnTo>
                    <a:pt x="28064" y="18845"/>
                  </a:lnTo>
                  <a:lnTo>
                    <a:pt x="41571" y="18845"/>
                  </a:lnTo>
                  <a:cubicBezTo>
                    <a:pt x="55553" y="18845"/>
                    <a:pt x="62592" y="23389"/>
                    <a:pt x="62592" y="32570"/>
                  </a:cubicBezTo>
                  <a:cubicBezTo>
                    <a:pt x="62602" y="35596"/>
                    <a:pt x="61323" y="38485"/>
                    <a:pt x="59073" y="40520"/>
                  </a:cubicBezTo>
                  <a:close/>
                  <a:moveTo>
                    <a:pt x="37576" y="40142"/>
                  </a:moveTo>
                  <a:lnTo>
                    <a:pt x="42712" y="40142"/>
                  </a:lnTo>
                  <a:cubicBezTo>
                    <a:pt x="48895" y="40142"/>
                    <a:pt x="52224" y="37870"/>
                    <a:pt x="52224" y="33232"/>
                  </a:cubicBezTo>
                  <a:cubicBezTo>
                    <a:pt x="52386" y="31284"/>
                    <a:pt x="51476" y="29401"/>
                    <a:pt x="49846" y="28310"/>
                  </a:cubicBezTo>
                  <a:cubicBezTo>
                    <a:pt x="47616" y="27071"/>
                    <a:pt x="45069" y="26512"/>
                    <a:pt x="42522" y="26701"/>
                  </a:cubicBezTo>
                  <a:lnTo>
                    <a:pt x="37766" y="267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6"/>
            <p:cNvSpPr/>
            <p:nvPr/>
          </p:nvSpPr>
          <p:spPr>
            <a:xfrm>
              <a:off x="1682999" y="5296434"/>
              <a:ext cx="365837" cy="744336"/>
            </a:xfrm>
            <a:custGeom>
              <a:avLst/>
              <a:gdLst/>
              <a:ahLst/>
              <a:cxnLst/>
              <a:rect l="l" t="t" r="r" b="b"/>
              <a:pathLst>
                <a:path w="365837" h="744336" extrusionOk="0">
                  <a:moveTo>
                    <a:pt x="361545" y="258304"/>
                  </a:moveTo>
                  <a:cubicBezTo>
                    <a:pt x="358794" y="260945"/>
                    <a:pt x="355093" y="262377"/>
                    <a:pt x="351272" y="262280"/>
                  </a:cubicBezTo>
                  <a:lnTo>
                    <a:pt x="228569" y="262280"/>
                  </a:lnTo>
                  <a:cubicBezTo>
                    <a:pt x="224479" y="262280"/>
                    <a:pt x="222482" y="264267"/>
                    <a:pt x="222482" y="268053"/>
                  </a:cubicBezTo>
                  <a:lnTo>
                    <a:pt x="222482" y="545381"/>
                  </a:lnTo>
                  <a:cubicBezTo>
                    <a:pt x="222482" y="574628"/>
                    <a:pt x="229140" y="595830"/>
                    <a:pt x="242361" y="608797"/>
                  </a:cubicBezTo>
                  <a:cubicBezTo>
                    <a:pt x="255583" y="621764"/>
                    <a:pt x="277080" y="628295"/>
                    <a:pt x="305615" y="628295"/>
                  </a:cubicBezTo>
                  <a:lnTo>
                    <a:pt x="341760" y="628295"/>
                  </a:lnTo>
                  <a:cubicBezTo>
                    <a:pt x="345556" y="628279"/>
                    <a:pt x="349208" y="629739"/>
                    <a:pt x="351938" y="632365"/>
                  </a:cubicBezTo>
                  <a:cubicBezTo>
                    <a:pt x="354627" y="634789"/>
                    <a:pt x="356178" y="638220"/>
                    <a:pt x="356218" y="641830"/>
                  </a:cubicBezTo>
                  <a:lnTo>
                    <a:pt x="356218" y="728246"/>
                  </a:lnTo>
                  <a:cubicBezTo>
                    <a:pt x="356218" y="736670"/>
                    <a:pt x="351367" y="741687"/>
                    <a:pt x="341760" y="743201"/>
                  </a:cubicBezTo>
                  <a:lnTo>
                    <a:pt x="279172" y="744337"/>
                  </a:lnTo>
                  <a:cubicBezTo>
                    <a:pt x="215760" y="744337"/>
                    <a:pt x="168423" y="733988"/>
                    <a:pt x="137161" y="713291"/>
                  </a:cubicBezTo>
                  <a:cubicBezTo>
                    <a:pt x="105898" y="692594"/>
                    <a:pt x="89855" y="653440"/>
                    <a:pt x="89031" y="595830"/>
                  </a:cubicBezTo>
                  <a:lnTo>
                    <a:pt x="89031" y="268053"/>
                  </a:lnTo>
                  <a:cubicBezTo>
                    <a:pt x="89413" y="265256"/>
                    <a:pt x="87445" y="262680"/>
                    <a:pt x="84634" y="262300"/>
                  </a:cubicBezTo>
                  <a:cubicBezTo>
                    <a:pt x="84578" y="262292"/>
                    <a:pt x="84522" y="262285"/>
                    <a:pt x="84465" y="262280"/>
                  </a:cubicBezTo>
                  <a:cubicBezTo>
                    <a:pt x="83994" y="262185"/>
                    <a:pt x="83509" y="262185"/>
                    <a:pt x="83038" y="262280"/>
                  </a:cubicBezTo>
                  <a:lnTo>
                    <a:pt x="14458" y="262280"/>
                  </a:lnTo>
                  <a:cubicBezTo>
                    <a:pt x="10637" y="262377"/>
                    <a:pt x="6936" y="260945"/>
                    <a:pt x="4185" y="258304"/>
                  </a:cubicBezTo>
                  <a:cubicBezTo>
                    <a:pt x="1522" y="255870"/>
                    <a:pt x="4" y="252438"/>
                    <a:pt x="0" y="248839"/>
                  </a:cubicBezTo>
                  <a:lnTo>
                    <a:pt x="0" y="167913"/>
                  </a:lnTo>
                  <a:cubicBezTo>
                    <a:pt x="4" y="164314"/>
                    <a:pt x="1522" y="160882"/>
                    <a:pt x="4185" y="158448"/>
                  </a:cubicBezTo>
                  <a:cubicBezTo>
                    <a:pt x="6936" y="155807"/>
                    <a:pt x="10637" y="154375"/>
                    <a:pt x="14458" y="154472"/>
                  </a:cubicBezTo>
                  <a:lnTo>
                    <a:pt x="83038" y="154472"/>
                  </a:lnTo>
                  <a:cubicBezTo>
                    <a:pt x="85892" y="154924"/>
                    <a:pt x="88573" y="152988"/>
                    <a:pt x="89026" y="150148"/>
                  </a:cubicBezTo>
                  <a:cubicBezTo>
                    <a:pt x="89028" y="150138"/>
                    <a:pt x="89029" y="150128"/>
                    <a:pt x="89031" y="150118"/>
                  </a:cubicBezTo>
                  <a:cubicBezTo>
                    <a:pt x="89125" y="149650"/>
                    <a:pt x="89125" y="149167"/>
                    <a:pt x="89031" y="148699"/>
                  </a:cubicBezTo>
                  <a:lnTo>
                    <a:pt x="89031" y="13537"/>
                  </a:lnTo>
                  <a:cubicBezTo>
                    <a:pt x="89035" y="9939"/>
                    <a:pt x="90553" y="6506"/>
                    <a:pt x="93216" y="4072"/>
                  </a:cubicBezTo>
                  <a:cubicBezTo>
                    <a:pt x="95957" y="1405"/>
                    <a:pt x="99656" y="-60"/>
                    <a:pt x="103489" y="2"/>
                  </a:cubicBezTo>
                  <a:lnTo>
                    <a:pt x="208119" y="2"/>
                  </a:lnTo>
                  <a:cubicBezTo>
                    <a:pt x="211952" y="-60"/>
                    <a:pt x="215650" y="1405"/>
                    <a:pt x="218392" y="4072"/>
                  </a:cubicBezTo>
                  <a:cubicBezTo>
                    <a:pt x="221055" y="6506"/>
                    <a:pt x="222573" y="9939"/>
                    <a:pt x="222577" y="13537"/>
                  </a:cubicBezTo>
                  <a:lnTo>
                    <a:pt x="222577" y="148320"/>
                  </a:lnTo>
                  <a:cubicBezTo>
                    <a:pt x="222577" y="152106"/>
                    <a:pt x="224574" y="154094"/>
                    <a:pt x="228664" y="154094"/>
                  </a:cubicBezTo>
                  <a:lnTo>
                    <a:pt x="351367" y="154094"/>
                  </a:lnTo>
                  <a:cubicBezTo>
                    <a:pt x="355188" y="153996"/>
                    <a:pt x="358889" y="155428"/>
                    <a:pt x="361640" y="158069"/>
                  </a:cubicBezTo>
                  <a:cubicBezTo>
                    <a:pt x="364265" y="160530"/>
                    <a:pt x="365776" y="163945"/>
                    <a:pt x="365825" y="167534"/>
                  </a:cubicBezTo>
                  <a:lnTo>
                    <a:pt x="365825" y="248082"/>
                  </a:lnTo>
                  <a:cubicBezTo>
                    <a:pt x="365992" y="251952"/>
                    <a:pt x="364424" y="255697"/>
                    <a:pt x="361545" y="2583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2058372" y="5441145"/>
              <a:ext cx="538157" cy="608174"/>
            </a:xfrm>
            <a:custGeom>
              <a:avLst/>
              <a:gdLst/>
              <a:ahLst/>
              <a:cxnLst/>
              <a:rect l="l" t="t" r="r" b="b"/>
              <a:pathLst>
                <a:path w="538157" h="608174" extrusionOk="0">
                  <a:moveTo>
                    <a:pt x="538143" y="301854"/>
                  </a:moveTo>
                  <a:lnTo>
                    <a:pt x="536906" y="337537"/>
                  </a:lnTo>
                  <a:cubicBezTo>
                    <a:pt x="536906" y="347002"/>
                    <a:pt x="532055" y="351356"/>
                    <a:pt x="522448" y="351356"/>
                  </a:cubicBezTo>
                  <a:lnTo>
                    <a:pt x="145780" y="351356"/>
                  </a:lnTo>
                  <a:cubicBezTo>
                    <a:pt x="142926" y="350905"/>
                    <a:pt x="140245" y="352841"/>
                    <a:pt x="139792" y="355680"/>
                  </a:cubicBezTo>
                  <a:cubicBezTo>
                    <a:pt x="139790" y="355690"/>
                    <a:pt x="139789" y="355700"/>
                    <a:pt x="139787" y="355710"/>
                  </a:cubicBezTo>
                  <a:cubicBezTo>
                    <a:pt x="139692" y="356179"/>
                    <a:pt x="139692" y="356661"/>
                    <a:pt x="139787" y="357130"/>
                  </a:cubicBezTo>
                  <a:cubicBezTo>
                    <a:pt x="140425" y="374905"/>
                    <a:pt x="144092" y="392444"/>
                    <a:pt x="150631" y="408998"/>
                  </a:cubicBezTo>
                  <a:cubicBezTo>
                    <a:pt x="169654" y="464275"/>
                    <a:pt x="216579" y="492291"/>
                    <a:pt x="291406" y="493048"/>
                  </a:cubicBezTo>
                  <a:cubicBezTo>
                    <a:pt x="342864" y="494616"/>
                    <a:pt x="391674" y="470367"/>
                    <a:pt x="421337" y="428497"/>
                  </a:cubicBezTo>
                  <a:cubicBezTo>
                    <a:pt x="423922" y="424300"/>
                    <a:pt x="428472" y="421698"/>
                    <a:pt x="433417" y="421587"/>
                  </a:cubicBezTo>
                  <a:cubicBezTo>
                    <a:pt x="436570" y="421575"/>
                    <a:pt x="439591" y="422839"/>
                    <a:pt x="441788" y="425089"/>
                  </a:cubicBezTo>
                  <a:lnTo>
                    <a:pt x="516456" y="483773"/>
                  </a:lnTo>
                  <a:cubicBezTo>
                    <a:pt x="522468" y="486769"/>
                    <a:pt x="524900" y="494049"/>
                    <a:pt x="521888" y="500031"/>
                  </a:cubicBezTo>
                  <a:cubicBezTo>
                    <a:pt x="521884" y="500038"/>
                    <a:pt x="521881" y="500045"/>
                    <a:pt x="521877" y="500053"/>
                  </a:cubicBezTo>
                  <a:cubicBezTo>
                    <a:pt x="521397" y="501013"/>
                    <a:pt x="520789" y="501904"/>
                    <a:pt x="520070" y="502703"/>
                  </a:cubicBezTo>
                  <a:cubicBezTo>
                    <a:pt x="494418" y="536873"/>
                    <a:pt x="460165" y="563709"/>
                    <a:pt x="420766" y="580506"/>
                  </a:cubicBezTo>
                  <a:cubicBezTo>
                    <a:pt x="377319" y="599358"/>
                    <a:pt x="330334" y="608780"/>
                    <a:pt x="282940" y="608144"/>
                  </a:cubicBezTo>
                  <a:cubicBezTo>
                    <a:pt x="220416" y="608144"/>
                    <a:pt x="167276" y="594735"/>
                    <a:pt x="123522" y="567917"/>
                  </a:cubicBezTo>
                  <a:cubicBezTo>
                    <a:pt x="80228" y="541525"/>
                    <a:pt x="46664" y="501918"/>
                    <a:pt x="27833" y="454999"/>
                  </a:cubicBezTo>
                  <a:cubicBezTo>
                    <a:pt x="9380" y="413542"/>
                    <a:pt x="154" y="355962"/>
                    <a:pt x="154" y="282261"/>
                  </a:cubicBezTo>
                  <a:cubicBezTo>
                    <a:pt x="-954" y="245626"/>
                    <a:pt x="3929" y="209056"/>
                    <a:pt x="14612" y="173980"/>
                  </a:cubicBezTo>
                  <a:cubicBezTo>
                    <a:pt x="29191" y="122397"/>
                    <a:pt x="61294" y="77440"/>
                    <a:pt x="105450" y="46769"/>
                  </a:cubicBezTo>
                  <a:cubicBezTo>
                    <a:pt x="152760" y="14838"/>
                    <a:pt x="208961" y="-1486"/>
                    <a:pt x="266104" y="106"/>
                  </a:cubicBezTo>
                  <a:cubicBezTo>
                    <a:pt x="424191" y="106"/>
                    <a:pt x="513253" y="79203"/>
                    <a:pt x="533291" y="237396"/>
                  </a:cubicBezTo>
                  <a:cubicBezTo>
                    <a:pt x="536713" y="258710"/>
                    <a:pt x="538336" y="280271"/>
                    <a:pt x="538142" y="301854"/>
                  </a:cubicBezTo>
                  <a:close/>
                  <a:moveTo>
                    <a:pt x="192102" y="136593"/>
                  </a:moveTo>
                  <a:cubicBezTo>
                    <a:pt x="172117" y="151319"/>
                    <a:pt x="157546" y="172170"/>
                    <a:pt x="150631" y="195939"/>
                  </a:cubicBezTo>
                  <a:cubicBezTo>
                    <a:pt x="145146" y="212306"/>
                    <a:pt x="141945" y="229344"/>
                    <a:pt x="141119" y="246577"/>
                  </a:cubicBezTo>
                  <a:cubicBezTo>
                    <a:pt x="139502" y="250458"/>
                    <a:pt x="141119" y="252351"/>
                    <a:pt x="145875" y="252351"/>
                  </a:cubicBezTo>
                  <a:lnTo>
                    <a:pt x="390139" y="252351"/>
                  </a:lnTo>
                  <a:cubicBezTo>
                    <a:pt x="394229" y="252351"/>
                    <a:pt x="396226" y="250458"/>
                    <a:pt x="396226" y="246577"/>
                  </a:cubicBezTo>
                  <a:cubicBezTo>
                    <a:pt x="395343" y="231792"/>
                    <a:pt x="392920" y="217137"/>
                    <a:pt x="388997" y="202849"/>
                  </a:cubicBezTo>
                  <a:cubicBezTo>
                    <a:pt x="382904" y="176973"/>
                    <a:pt x="367767" y="154094"/>
                    <a:pt x="346289" y="138297"/>
                  </a:cubicBezTo>
                  <a:cubicBezTo>
                    <a:pt x="322754" y="122299"/>
                    <a:pt x="294682" y="114237"/>
                    <a:pt x="266199" y="115297"/>
                  </a:cubicBezTo>
                  <a:cubicBezTo>
                    <a:pt x="239840" y="114265"/>
                    <a:pt x="213850" y="121735"/>
                    <a:pt x="192102" y="1365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2649495" y="5441157"/>
              <a:ext cx="509072" cy="597539"/>
            </a:xfrm>
            <a:custGeom>
              <a:avLst/>
              <a:gdLst/>
              <a:ahLst/>
              <a:cxnLst/>
              <a:rect l="l" t="t" r="r" b="b"/>
              <a:pathLst>
                <a:path w="509072" h="597539" extrusionOk="0">
                  <a:moveTo>
                    <a:pt x="450480" y="55371"/>
                  </a:moveTo>
                  <a:cubicBezTo>
                    <a:pt x="489542" y="92285"/>
                    <a:pt x="509073" y="142576"/>
                    <a:pt x="509073" y="206244"/>
                  </a:cubicBezTo>
                  <a:lnTo>
                    <a:pt x="509073" y="583996"/>
                  </a:lnTo>
                  <a:cubicBezTo>
                    <a:pt x="509069" y="587595"/>
                    <a:pt x="507551" y="591027"/>
                    <a:pt x="504888" y="593461"/>
                  </a:cubicBezTo>
                  <a:cubicBezTo>
                    <a:pt x="502146" y="596128"/>
                    <a:pt x="498448" y="597593"/>
                    <a:pt x="494615" y="597531"/>
                  </a:cubicBezTo>
                  <a:lnTo>
                    <a:pt x="383707" y="597531"/>
                  </a:lnTo>
                  <a:cubicBezTo>
                    <a:pt x="379862" y="597660"/>
                    <a:pt x="376138" y="596184"/>
                    <a:pt x="373435" y="593461"/>
                  </a:cubicBezTo>
                  <a:cubicBezTo>
                    <a:pt x="370771" y="591027"/>
                    <a:pt x="369254" y="587595"/>
                    <a:pt x="369249" y="583996"/>
                  </a:cubicBezTo>
                  <a:lnTo>
                    <a:pt x="369249" y="233788"/>
                  </a:lnTo>
                  <a:cubicBezTo>
                    <a:pt x="370432" y="202393"/>
                    <a:pt x="359157" y="171795"/>
                    <a:pt x="337860" y="148602"/>
                  </a:cubicBezTo>
                  <a:cubicBezTo>
                    <a:pt x="316155" y="126370"/>
                    <a:pt x="285942" y="114419"/>
                    <a:pt x="254822" y="115758"/>
                  </a:cubicBezTo>
                  <a:cubicBezTo>
                    <a:pt x="223650" y="114454"/>
                    <a:pt x="193345" y="126153"/>
                    <a:pt x="171213" y="148034"/>
                  </a:cubicBezTo>
                  <a:cubicBezTo>
                    <a:pt x="149358" y="170921"/>
                    <a:pt x="137817" y="201681"/>
                    <a:pt x="139253" y="233220"/>
                  </a:cubicBezTo>
                  <a:lnTo>
                    <a:pt x="139253" y="583996"/>
                  </a:lnTo>
                  <a:cubicBezTo>
                    <a:pt x="139249" y="587595"/>
                    <a:pt x="137731" y="591027"/>
                    <a:pt x="135068" y="593461"/>
                  </a:cubicBezTo>
                  <a:cubicBezTo>
                    <a:pt x="132374" y="596141"/>
                    <a:pt x="128698" y="597611"/>
                    <a:pt x="124890" y="597531"/>
                  </a:cubicBezTo>
                  <a:lnTo>
                    <a:pt x="14458" y="597531"/>
                  </a:lnTo>
                  <a:cubicBezTo>
                    <a:pt x="10625" y="597593"/>
                    <a:pt x="6926" y="596128"/>
                    <a:pt x="4185" y="593461"/>
                  </a:cubicBezTo>
                  <a:cubicBezTo>
                    <a:pt x="1522" y="591027"/>
                    <a:pt x="4" y="587595"/>
                    <a:pt x="0" y="583996"/>
                  </a:cubicBezTo>
                  <a:lnTo>
                    <a:pt x="0" y="23189"/>
                  </a:lnTo>
                  <a:cubicBezTo>
                    <a:pt x="4" y="19591"/>
                    <a:pt x="1522" y="16159"/>
                    <a:pt x="4185" y="13724"/>
                  </a:cubicBezTo>
                  <a:cubicBezTo>
                    <a:pt x="6936" y="11083"/>
                    <a:pt x="10637" y="9651"/>
                    <a:pt x="14458" y="9749"/>
                  </a:cubicBezTo>
                  <a:lnTo>
                    <a:pt x="125176" y="9749"/>
                  </a:lnTo>
                  <a:cubicBezTo>
                    <a:pt x="128968" y="9656"/>
                    <a:pt x="132638" y="11089"/>
                    <a:pt x="135353" y="13724"/>
                  </a:cubicBezTo>
                  <a:cubicBezTo>
                    <a:pt x="137979" y="16185"/>
                    <a:pt x="139489" y="19601"/>
                    <a:pt x="139539" y="23189"/>
                  </a:cubicBezTo>
                  <a:lnTo>
                    <a:pt x="139538" y="59914"/>
                  </a:lnTo>
                  <a:cubicBezTo>
                    <a:pt x="139346" y="61815"/>
                    <a:pt x="140322" y="63644"/>
                    <a:pt x="142011" y="64552"/>
                  </a:cubicBezTo>
                  <a:cubicBezTo>
                    <a:pt x="143534" y="65309"/>
                    <a:pt x="144770" y="64552"/>
                    <a:pt x="145626" y="62186"/>
                  </a:cubicBezTo>
                  <a:cubicBezTo>
                    <a:pt x="178474" y="20729"/>
                    <a:pt x="228189" y="0"/>
                    <a:pt x="294772" y="0"/>
                  </a:cubicBezTo>
                  <a:cubicBezTo>
                    <a:pt x="359642" y="126"/>
                    <a:pt x="411545" y="18583"/>
                    <a:pt x="450480" y="553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6"/>
            <p:cNvSpPr/>
            <p:nvPr/>
          </p:nvSpPr>
          <p:spPr>
            <a:xfrm>
              <a:off x="3211264" y="5441179"/>
              <a:ext cx="525067" cy="606974"/>
            </a:xfrm>
            <a:custGeom>
              <a:avLst/>
              <a:gdLst/>
              <a:ahLst/>
              <a:cxnLst/>
              <a:rect l="l" t="t" r="r" b="b"/>
              <a:pathLst>
                <a:path w="525067" h="606974" extrusionOk="0">
                  <a:moveTo>
                    <a:pt x="404633" y="25439"/>
                  </a:moveTo>
                  <a:cubicBezTo>
                    <a:pt x="440236" y="40026"/>
                    <a:pt x="471084" y="64138"/>
                    <a:pt x="493759" y="95102"/>
                  </a:cubicBezTo>
                  <a:cubicBezTo>
                    <a:pt x="514581" y="124594"/>
                    <a:pt x="525531" y="159866"/>
                    <a:pt x="525053" y="195905"/>
                  </a:cubicBezTo>
                  <a:lnTo>
                    <a:pt x="525053" y="583974"/>
                  </a:lnTo>
                  <a:cubicBezTo>
                    <a:pt x="525024" y="587587"/>
                    <a:pt x="523471" y="591022"/>
                    <a:pt x="520772" y="593439"/>
                  </a:cubicBezTo>
                  <a:cubicBezTo>
                    <a:pt x="518079" y="596119"/>
                    <a:pt x="514403" y="597589"/>
                    <a:pt x="510595" y="597509"/>
                  </a:cubicBezTo>
                  <a:lnTo>
                    <a:pt x="399877" y="597509"/>
                  </a:lnTo>
                  <a:cubicBezTo>
                    <a:pt x="396044" y="597571"/>
                    <a:pt x="392346" y="596106"/>
                    <a:pt x="389604" y="593439"/>
                  </a:cubicBezTo>
                  <a:cubicBezTo>
                    <a:pt x="386941" y="591005"/>
                    <a:pt x="385424" y="587573"/>
                    <a:pt x="385419" y="583974"/>
                  </a:cubicBezTo>
                  <a:lnTo>
                    <a:pt x="385419" y="547155"/>
                  </a:lnTo>
                  <a:cubicBezTo>
                    <a:pt x="385419" y="544789"/>
                    <a:pt x="384658" y="543464"/>
                    <a:pt x="383041" y="543085"/>
                  </a:cubicBezTo>
                  <a:cubicBezTo>
                    <a:pt x="381236" y="542768"/>
                    <a:pt x="379396" y="543414"/>
                    <a:pt x="378190" y="544789"/>
                  </a:cubicBezTo>
                  <a:cubicBezTo>
                    <a:pt x="338938" y="586246"/>
                    <a:pt x="281867" y="606975"/>
                    <a:pt x="206977" y="606975"/>
                  </a:cubicBezTo>
                  <a:cubicBezTo>
                    <a:pt x="146799" y="606975"/>
                    <a:pt x="97243" y="592398"/>
                    <a:pt x="58308" y="563246"/>
                  </a:cubicBezTo>
                  <a:cubicBezTo>
                    <a:pt x="19372" y="534093"/>
                    <a:pt x="-63" y="490712"/>
                    <a:pt x="0" y="433101"/>
                  </a:cubicBezTo>
                  <a:cubicBezTo>
                    <a:pt x="0" y="373155"/>
                    <a:pt x="21846" y="326524"/>
                    <a:pt x="65536" y="293207"/>
                  </a:cubicBezTo>
                  <a:cubicBezTo>
                    <a:pt x="109228" y="259890"/>
                    <a:pt x="170801" y="243168"/>
                    <a:pt x="250256" y="243042"/>
                  </a:cubicBezTo>
                  <a:lnTo>
                    <a:pt x="379046" y="243042"/>
                  </a:lnTo>
                  <a:cubicBezTo>
                    <a:pt x="383041" y="243042"/>
                    <a:pt x="385039" y="241149"/>
                    <a:pt x="385039" y="237363"/>
                  </a:cubicBezTo>
                  <a:lnTo>
                    <a:pt x="385039" y="209725"/>
                  </a:lnTo>
                  <a:cubicBezTo>
                    <a:pt x="386591" y="183577"/>
                    <a:pt x="376461" y="158083"/>
                    <a:pt x="357359" y="140061"/>
                  </a:cubicBezTo>
                  <a:cubicBezTo>
                    <a:pt x="338906" y="123529"/>
                    <a:pt x="311227" y="115263"/>
                    <a:pt x="274321" y="115263"/>
                  </a:cubicBezTo>
                  <a:cubicBezTo>
                    <a:pt x="248738" y="114207"/>
                    <a:pt x="223297" y="119544"/>
                    <a:pt x="200319" y="130786"/>
                  </a:cubicBezTo>
                  <a:cubicBezTo>
                    <a:pt x="182856" y="139489"/>
                    <a:pt x="169951" y="155189"/>
                    <a:pt x="164840" y="173946"/>
                  </a:cubicBezTo>
                  <a:cubicBezTo>
                    <a:pt x="164090" y="181257"/>
                    <a:pt x="157541" y="186588"/>
                    <a:pt x="150192" y="185872"/>
                  </a:cubicBezTo>
                  <a:lnTo>
                    <a:pt x="148004" y="185872"/>
                  </a:lnTo>
                  <a:lnTo>
                    <a:pt x="31294" y="172053"/>
                  </a:lnTo>
                  <a:cubicBezTo>
                    <a:pt x="27629" y="171456"/>
                    <a:pt x="24129" y="170102"/>
                    <a:pt x="21021" y="168078"/>
                  </a:cubicBezTo>
                  <a:cubicBezTo>
                    <a:pt x="18353" y="166572"/>
                    <a:pt x="17089" y="163428"/>
                    <a:pt x="17977" y="160506"/>
                  </a:cubicBezTo>
                  <a:cubicBezTo>
                    <a:pt x="24318" y="113748"/>
                    <a:pt x="50603" y="75383"/>
                    <a:pt x="96830" y="45410"/>
                  </a:cubicBezTo>
                  <a:cubicBezTo>
                    <a:pt x="143058" y="15438"/>
                    <a:pt x="201017" y="325"/>
                    <a:pt x="270707" y="73"/>
                  </a:cubicBezTo>
                  <a:cubicBezTo>
                    <a:pt x="316641" y="-892"/>
                    <a:pt x="362267" y="7750"/>
                    <a:pt x="404633" y="25439"/>
                  </a:cubicBezTo>
                  <a:close/>
                  <a:moveTo>
                    <a:pt x="338716" y="471150"/>
                  </a:moveTo>
                  <a:cubicBezTo>
                    <a:pt x="364849" y="454740"/>
                    <a:pt x="380743" y="426179"/>
                    <a:pt x="380853" y="395430"/>
                  </a:cubicBezTo>
                  <a:lnTo>
                    <a:pt x="380853" y="341005"/>
                  </a:lnTo>
                  <a:cubicBezTo>
                    <a:pt x="380853" y="337125"/>
                    <a:pt x="378856" y="335232"/>
                    <a:pt x="374861" y="335232"/>
                  </a:cubicBezTo>
                  <a:lnTo>
                    <a:pt x="273751" y="335232"/>
                  </a:lnTo>
                  <a:cubicBezTo>
                    <a:pt x="231264" y="335232"/>
                    <a:pt x="197783" y="342898"/>
                    <a:pt x="173306" y="358232"/>
                  </a:cubicBezTo>
                  <a:cubicBezTo>
                    <a:pt x="149836" y="371720"/>
                    <a:pt x="135727" y="396963"/>
                    <a:pt x="136590" y="423920"/>
                  </a:cubicBezTo>
                  <a:cubicBezTo>
                    <a:pt x="135774" y="446448"/>
                    <a:pt x="146524" y="467843"/>
                    <a:pt x="165126" y="480710"/>
                  </a:cubicBezTo>
                  <a:cubicBezTo>
                    <a:pt x="186660" y="494926"/>
                    <a:pt x="212168" y="501984"/>
                    <a:pt x="237986" y="500871"/>
                  </a:cubicBezTo>
                  <a:cubicBezTo>
                    <a:pt x="273882" y="501857"/>
                    <a:pt x="309162" y="491448"/>
                    <a:pt x="338716" y="471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3791675" y="5233111"/>
              <a:ext cx="537967" cy="815096"/>
            </a:xfrm>
            <a:custGeom>
              <a:avLst/>
              <a:gdLst/>
              <a:ahLst/>
              <a:cxnLst/>
              <a:rect l="l" t="t" r="r" b="b"/>
              <a:pathLst>
                <a:path w="537967" h="815096" extrusionOk="0">
                  <a:moveTo>
                    <a:pt x="537894" y="509888"/>
                  </a:moveTo>
                  <a:cubicBezTo>
                    <a:pt x="538817" y="558844"/>
                    <a:pt x="531057" y="607578"/>
                    <a:pt x="514970" y="653852"/>
                  </a:cubicBezTo>
                  <a:cubicBezTo>
                    <a:pt x="499654" y="701347"/>
                    <a:pt x="469703" y="742840"/>
                    <a:pt x="429364" y="772449"/>
                  </a:cubicBezTo>
                  <a:cubicBezTo>
                    <a:pt x="390112" y="800845"/>
                    <a:pt x="341982" y="815042"/>
                    <a:pt x="284974" y="815042"/>
                  </a:cubicBezTo>
                  <a:cubicBezTo>
                    <a:pt x="232063" y="816347"/>
                    <a:pt x="181360" y="793935"/>
                    <a:pt x="146863" y="753993"/>
                  </a:cubicBezTo>
                  <a:cubicBezTo>
                    <a:pt x="145245" y="751721"/>
                    <a:pt x="143629" y="750964"/>
                    <a:pt x="142107" y="751721"/>
                  </a:cubicBezTo>
                  <a:cubicBezTo>
                    <a:pt x="140398" y="752609"/>
                    <a:pt x="139415" y="754453"/>
                    <a:pt x="139634" y="756359"/>
                  </a:cubicBezTo>
                  <a:lnTo>
                    <a:pt x="139634" y="792042"/>
                  </a:lnTo>
                  <a:cubicBezTo>
                    <a:pt x="139629" y="795641"/>
                    <a:pt x="138112" y="799073"/>
                    <a:pt x="135448" y="801507"/>
                  </a:cubicBezTo>
                  <a:cubicBezTo>
                    <a:pt x="132707" y="804174"/>
                    <a:pt x="129008" y="805639"/>
                    <a:pt x="125176" y="805577"/>
                  </a:cubicBezTo>
                  <a:lnTo>
                    <a:pt x="14363" y="805577"/>
                  </a:lnTo>
                  <a:cubicBezTo>
                    <a:pt x="10595" y="805743"/>
                    <a:pt x="6920" y="804376"/>
                    <a:pt x="4185" y="801791"/>
                  </a:cubicBezTo>
                  <a:cubicBezTo>
                    <a:pt x="1522" y="799357"/>
                    <a:pt x="4" y="795925"/>
                    <a:pt x="0" y="792326"/>
                  </a:cubicBezTo>
                  <a:lnTo>
                    <a:pt x="0" y="13538"/>
                  </a:lnTo>
                  <a:cubicBezTo>
                    <a:pt x="4" y="9940"/>
                    <a:pt x="1522" y="6507"/>
                    <a:pt x="4185" y="4073"/>
                  </a:cubicBezTo>
                  <a:cubicBezTo>
                    <a:pt x="6879" y="1394"/>
                    <a:pt x="10555" y="-76"/>
                    <a:pt x="14363" y="3"/>
                  </a:cubicBezTo>
                  <a:lnTo>
                    <a:pt x="125080" y="3"/>
                  </a:lnTo>
                  <a:cubicBezTo>
                    <a:pt x="128913" y="-59"/>
                    <a:pt x="132612" y="1407"/>
                    <a:pt x="135353" y="4073"/>
                  </a:cubicBezTo>
                  <a:cubicBezTo>
                    <a:pt x="138016" y="6507"/>
                    <a:pt x="139534" y="9940"/>
                    <a:pt x="139538" y="13538"/>
                  </a:cubicBezTo>
                  <a:lnTo>
                    <a:pt x="139539" y="263417"/>
                  </a:lnTo>
                  <a:cubicBezTo>
                    <a:pt x="139319" y="265323"/>
                    <a:pt x="140303" y="267166"/>
                    <a:pt x="142012" y="268055"/>
                  </a:cubicBezTo>
                  <a:cubicBezTo>
                    <a:pt x="143672" y="268799"/>
                    <a:pt x="145628" y="268332"/>
                    <a:pt x="146768" y="266919"/>
                  </a:cubicBezTo>
                  <a:cubicBezTo>
                    <a:pt x="181264" y="227733"/>
                    <a:pt x="226984" y="208140"/>
                    <a:pt x="283928" y="208140"/>
                  </a:cubicBezTo>
                  <a:cubicBezTo>
                    <a:pt x="343282" y="208140"/>
                    <a:pt x="392426" y="222338"/>
                    <a:pt x="431361" y="250733"/>
                  </a:cubicBezTo>
                  <a:cubicBezTo>
                    <a:pt x="471236" y="280837"/>
                    <a:pt x="501068" y="322200"/>
                    <a:pt x="516968" y="369426"/>
                  </a:cubicBezTo>
                  <a:cubicBezTo>
                    <a:pt x="531127" y="414905"/>
                    <a:pt x="538184" y="462277"/>
                    <a:pt x="537894" y="509888"/>
                  </a:cubicBezTo>
                  <a:close/>
                  <a:moveTo>
                    <a:pt x="394646" y="512159"/>
                  </a:moveTo>
                  <a:cubicBezTo>
                    <a:pt x="394646" y="452340"/>
                    <a:pt x="382629" y="405519"/>
                    <a:pt x="358596" y="371697"/>
                  </a:cubicBezTo>
                  <a:cubicBezTo>
                    <a:pt x="336909" y="339390"/>
                    <a:pt x="304822" y="323268"/>
                    <a:pt x="262336" y="323331"/>
                  </a:cubicBezTo>
                  <a:cubicBezTo>
                    <a:pt x="225113" y="322142"/>
                    <a:pt x="190317" y="341662"/>
                    <a:pt x="172069" y="373969"/>
                  </a:cubicBezTo>
                  <a:cubicBezTo>
                    <a:pt x="152031" y="405519"/>
                    <a:pt x="142011" y="451204"/>
                    <a:pt x="142011" y="511024"/>
                  </a:cubicBezTo>
                  <a:cubicBezTo>
                    <a:pt x="142011" y="570843"/>
                    <a:pt x="151206" y="615392"/>
                    <a:pt x="169596" y="644671"/>
                  </a:cubicBezTo>
                  <a:cubicBezTo>
                    <a:pt x="187415" y="679704"/>
                    <a:pt x="224041" y="701269"/>
                    <a:pt x="263478" y="699947"/>
                  </a:cubicBezTo>
                  <a:cubicBezTo>
                    <a:pt x="284461" y="700310"/>
                    <a:pt x="305188" y="695325"/>
                    <a:pt x="323687" y="685465"/>
                  </a:cubicBezTo>
                  <a:cubicBezTo>
                    <a:pt x="341147" y="675928"/>
                    <a:pt x="355653" y="661821"/>
                    <a:pt x="365635" y="644671"/>
                  </a:cubicBezTo>
                  <a:cubicBezTo>
                    <a:pt x="384658" y="612426"/>
                    <a:pt x="394329" y="568256"/>
                    <a:pt x="394646" y="5121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4382930" y="5233966"/>
              <a:ext cx="139633" cy="805495"/>
            </a:xfrm>
            <a:custGeom>
              <a:avLst/>
              <a:gdLst/>
              <a:ahLst/>
              <a:cxnLst/>
              <a:rect l="l" t="t" r="r" b="b"/>
              <a:pathLst>
                <a:path w="139633" h="805495" extrusionOk="0">
                  <a:moveTo>
                    <a:pt x="4280" y="801883"/>
                  </a:moveTo>
                  <a:cubicBezTo>
                    <a:pt x="1629" y="799432"/>
                    <a:pt x="85" y="796018"/>
                    <a:pt x="0" y="792418"/>
                  </a:cubicBezTo>
                  <a:lnTo>
                    <a:pt x="0" y="13535"/>
                  </a:lnTo>
                  <a:cubicBezTo>
                    <a:pt x="40" y="9925"/>
                    <a:pt x="1592" y="6495"/>
                    <a:pt x="4280" y="4070"/>
                  </a:cubicBezTo>
                  <a:cubicBezTo>
                    <a:pt x="7010" y="1445"/>
                    <a:pt x="10662" y="-16"/>
                    <a:pt x="14458" y="0"/>
                  </a:cubicBezTo>
                  <a:lnTo>
                    <a:pt x="125176" y="0"/>
                  </a:lnTo>
                  <a:cubicBezTo>
                    <a:pt x="129001" y="-21"/>
                    <a:pt x="132685" y="1439"/>
                    <a:pt x="135448" y="4070"/>
                  </a:cubicBezTo>
                  <a:cubicBezTo>
                    <a:pt x="138112" y="6504"/>
                    <a:pt x="139629" y="9937"/>
                    <a:pt x="139634" y="13535"/>
                  </a:cubicBezTo>
                  <a:lnTo>
                    <a:pt x="139634" y="792039"/>
                  </a:lnTo>
                  <a:cubicBezTo>
                    <a:pt x="139584" y="795628"/>
                    <a:pt x="138074" y="799044"/>
                    <a:pt x="135448" y="801504"/>
                  </a:cubicBezTo>
                  <a:cubicBezTo>
                    <a:pt x="132697" y="804145"/>
                    <a:pt x="128997" y="805577"/>
                    <a:pt x="125176" y="805480"/>
                  </a:cubicBezTo>
                  <a:lnTo>
                    <a:pt x="14458" y="805480"/>
                  </a:lnTo>
                  <a:cubicBezTo>
                    <a:pt x="10723" y="805654"/>
                    <a:pt x="7068" y="804363"/>
                    <a:pt x="4280" y="8018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4576906" y="5440137"/>
              <a:ext cx="537503" cy="609182"/>
            </a:xfrm>
            <a:custGeom>
              <a:avLst/>
              <a:gdLst/>
              <a:ahLst/>
              <a:cxnLst/>
              <a:rect l="l" t="t" r="r" b="b"/>
              <a:pathLst>
                <a:path w="537503" h="609182" extrusionOk="0">
                  <a:moveTo>
                    <a:pt x="537484" y="302010"/>
                  </a:moveTo>
                  <a:lnTo>
                    <a:pt x="536343" y="337694"/>
                  </a:lnTo>
                  <a:cubicBezTo>
                    <a:pt x="536343" y="347159"/>
                    <a:pt x="531491" y="351513"/>
                    <a:pt x="521885" y="351513"/>
                  </a:cubicBezTo>
                  <a:lnTo>
                    <a:pt x="145216" y="351513"/>
                  </a:lnTo>
                  <a:cubicBezTo>
                    <a:pt x="141221" y="351513"/>
                    <a:pt x="139224" y="353406"/>
                    <a:pt x="139224" y="357286"/>
                  </a:cubicBezTo>
                  <a:cubicBezTo>
                    <a:pt x="139873" y="375030"/>
                    <a:pt x="143539" y="392536"/>
                    <a:pt x="150067" y="409060"/>
                  </a:cubicBezTo>
                  <a:cubicBezTo>
                    <a:pt x="169091" y="464337"/>
                    <a:pt x="216016" y="492353"/>
                    <a:pt x="290842" y="493111"/>
                  </a:cubicBezTo>
                  <a:cubicBezTo>
                    <a:pt x="342275" y="494666"/>
                    <a:pt x="391066" y="470461"/>
                    <a:pt x="420774" y="428653"/>
                  </a:cubicBezTo>
                  <a:cubicBezTo>
                    <a:pt x="423333" y="424431"/>
                    <a:pt x="427899" y="421819"/>
                    <a:pt x="432854" y="421744"/>
                  </a:cubicBezTo>
                  <a:cubicBezTo>
                    <a:pt x="436006" y="421731"/>
                    <a:pt x="439028" y="422996"/>
                    <a:pt x="441224" y="425246"/>
                  </a:cubicBezTo>
                  <a:lnTo>
                    <a:pt x="515892" y="483929"/>
                  </a:lnTo>
                  <a:cubicBezTo>
                    <a:pt x="521904" y="486926"/>
                    <a:pt x="524336" y="494205"/>
                    <a:pt x="521325" y="500188"/>
                  </a:cubicBezTo>
                  <a:cubicBezTo>
                    <a:pt x="521321" y="500195"/>
                    <a:pt x="521317" y="500202"/>
                    <a:pt x="521314" y="500209"/>
                  </a:cubicBezTo>
                  <a:cubicBezTo>
                    <a:pt x="520834" y="501170"/>
                    <a:pt x="520226" y="502061"/>
                    <a:pt x="519507" y="502860"/>
                  </a:cubicBezTo>
                  <a:cubicBezTo>
                    <a:pt x="493972" y="537349"/>
                    <a:pt x="459707" y="564488"/>
                    <a:pt x="420203" y="581514"/>
                  </a:cubicBezTo>
                  <a:cubicBezTo>
                    <a:pt x="376756" y="600366"/>
                    <a:pt x="329770" y="609788"/>
                    <a:pt x="282377" y="609153"/>
                  </a:cubicBezTo>
                  <a:cubicBezTo>
                    <a:pt x="219789" y="609153"/>
                    <a:pt x="166650" y="595712"/>
                    <a:pt x="122959" y="568831"/>
                  </a:cubicBezTo>
                  <a:cubicBezTo>
                    <a:pt x="79744" y="542202"/>
                    <a:pt x="46370" y="502349"/>
                    <a:pt x="27840" y="455250"/>
                  </a:cubicBezTo>
                  <a:cubicBezTo>
                    <a:pt x="9387" y="413793"/>
                    <a:pt x="161" y="356214"/>
                    <a:pt x="161" y="282512"/>
                  </a:cubicBezTo>
                  <a:cubicBezTo>
                    <a:pt x="-968" y="246014"/>
                    <a:pt x="3850" y="209575"/>
                    <a:pt x="14429" y="174610"/>
                  </a:cubicBezTo>
                  <a:cubicBezTo>
                    <a:pt x="28972" y="123010"/>
                    <a:pt x="61083" y="78041"/>
                    <a:pt x="105267" y="47399"/>
                  </a:cubicBezTo>
                  <a:cubicBezTo>
                    <a:pt x="152424" y="15302"/>
                    <a:pt x="208518" y="-1251"/>
                    <a:pt x="265636" y="74"/>
                  </a:cubicBezTo>
                  <a:cubicBezTo>
                    <a:pt x="423723" y="74"/>
                    <a:pt x="512785" y="79139"/>
                    <a:pt x="532823" y="237269"/>
                  </a:cubicBezTo>
                  <a:cubicBezTo>
                    <a:pt x="536140" y="258688"/>
                    <a:pt x="537699" y="280340"/>
                    <a:pt x="537484" y="302010"/>
                  </a:cubicBezTo>
                  <a:close/>
                  <a:moveTo>
                    <a:pt x="191539" y="136655"/>
                  </a:moveTo>
                  <a:cubicBezTo>
                    <a:pt x="171529" y="151317"/>
                    <a:pt x="156950" y="172147"/>
                    <a:pt x="150067" y="195907"/>
                  </a:cubicBezTo>
                  <a:cubicBezTo>
                    <a:pt x="144628" y="212317"/>
                    <a:pt x="141428" y="229381"/>
                    <a:pt x="140556" y="246639"/>
                  </a:cubicBezTo>
                  <a:cubicBezTo>
                    <a:pt x="138970" y="250426"/>
                    <a:pt x="140587" y="252319"/>
                    <a:pt x="145406" y="252319"/>
                  </a:cubicBezTo>
                  <a:lnTo>
                    <a:pt x="389670" y="252319"/>
                  </a:lnTo>
                  <a:cubicBezTo>
                    <a:pt x="393665" y="252319"/>
                    <a:pt x="395758" y="250426"/>
                    <a:pt x="395758" y="246639"/>
                  </a:cubicBezTo>
                  <a:cubicBezTo>
                    <a:pt x="395000" y="231867"/>
                    <a:pt x="392705" y="217212"/>
                    <a:pt x="388909" y="202911"/>
                  </a:cubicBezTo>
                  <a:cubicBezTo>
                    <a:pt x="382834" y="177053"/>
                    <a:pt x="367691" y="154198"/>
                    <a:pt x="346201" y="138453"/>
                  </a:cubicBezTo>
                  <a:cubicBezTo>
                    <a:pt x="322428" y="122279"/>
                    <a:pt x="294027" y="114209"/>
                    <a:pt x="265256" y="115453"/>
                  </a:cubicBezTo>
                  <a:cubicBezTo>
                    <a:pt x="239036" y="114483"/>
                    <a:pt x="213196" y="121915"/>
                    <a:pt x="191539" y="1366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6"/>
            <p:cNvSpPr/>
            <p:nvPr/>
          </p:nvSpPr>
          <p:spPr>
            <a:xfrm>
              <a:off x="571315" y="5150895"/>
              <a:ext cx="1043916" cy="998913"/>
            </a:xfrm>
            <a:custGeom>
              <a:avLst/>
              <a:gdLst/>
              <a:ahLst/>
              <a:cxnLst/>
              <a:rect l="l" t="t" r="r" b="b"/>
              <a:pathLst>
                <a:path w="1043916" h="998913" extrusionOk="0">
                  <a:moveTo>
                    <a:pt x="1039299" y="555001"/>
                  </a:moveTo>
                  <a:lnTo>
                    <a:pt x="900141" y="143837"/>
                  </a:lnTo>
                  <a:cubicBezTo>
                    <a:pt x="889969" y="114059"/>
                    <a:pt x="864574" y="91965"/>
                    <a:pt x="833558" y="85911"/>
                  </a:cubicBezTo>
                  <a:lnTo>
                    <a:pt x="399533" y="1577"/>
                  </a:lnTo>
                  <a:cubicBezTo>
                    <a:pt x="369104" y="-4236"/>
                    <a:pt x="337841" y="6254"/>
                    <a:pt x="317161" y="29215"/>
                  </a:cubicBezTo>
                  <a:lnTo>
                    <a:pt x="22294" y="357748"/>
                  </a:lnTo>
                  <a:cubicBezTo>
                    <a:pt x="1270" y="381209"/>
                    <a:pt x="-5484" y="414092"/>
                    <a:pt x="4602" y="443880"/>
                  </a:cubicBezTo>
                  <a:lnTo>
                    <a:pt x="143760" y="855044"/>
                  </a:lnTo>
                  <a:cubicBezTo>
                    <a:pt x="153864" y="884868"/>
                    <a:pt x="179291" y="906990"/>
                    <a:pt x="210343" y="912971"/>
                  </a:cubicBezTo>
                  <a:lnTo>
                    <a:pt x="644653" y="997305"/>
                  </a:lnTo>
                  <a:cubicBezTo>
                    <a:pt x="650138" y="998360"/>
                    <a:pt x="655712" y="998899"/>
                    <a:pt x="661299" y="998914"/>
                  </a:cubicBezTo>
                  <a:cubicBezTo>
                    <a:pt x="686394" y="998927"/>
                    <a:pt x="710304" y="988288"/>
                    <a:pt x="727025" y="969666"/>
                  </a:cubicBezTo>
                  <a:lnTo>
                    <a:pt x="1021892" y="641133"/>
                  </a:lnTo>
                  <a:cubicBezTo>
                    <a:pt x="1042726" y="617571"/>
                    <a:pt x="1049359" y="584745"/>
                    <a:pt x="1039299" y="555001"/>
                  </a:cubicBezTo>
                  <a:close/>
                  <a:moveTo>
                    <a:pt x="871130" y="153491"/>
                  </a:moveTo>
                  <a:lnTo>
                    <a:pt x="962633" y="423909"/>
                  </a:lnTo>
                  <a:lnTo>
                    <a:pt x="768117" y="118565"/>
                  </a:lnTo>
                  <a:cubicBezTo>
                    <a:pt x="763997" y="112054"/>
                    <a:pt x="758896" y="106212"/>
                    <a:pt x="752993" y="101244"/>
                  </a:cubicBezTo>
                  <a:lnTo>
                    <a:pt x="827565" y="115726"/>
                  </a:lnTo>
                  <a:cubicBezTo>
                    <a:pt x="847891" y="119530"/>
                    <a:pt x="864558" y="133978"/>
                    <a:pt x="871130" y="153491"/>
                  </a:cubicBezTo>
                  <a:close/>
                  <a:moveTo>
                    <a:pt x="727786" y="866781"/>
                  </a:moveTo>
                  <a:lnTo>
                    <a:pt x="558191" y="875299"/>
                  </a:lnTo>
                  <a:lnTo>
                    <a:pt x="832417" y="717327"/>
                  </a:lnTo>
                  <a:lnTo>
                    <a:pt x="833653" y="716570"/>
                  </a:lnTo>
                  <a:lnTo>
                    <a:pt x="767641" y="841320"/>
                  </a:lnTo>
                  <a:cubicBezTo>
                    <a:pt x="759849" y="856254"/>
                    <a:pt x="744675" y="865948"/>
                    <a:pt x="727786" y="866781"/>
                  </a:cubicBezTo>
                  <a:close/>
                  <a:moveTo>
                    <a:pt x="301561" y="864036"/>
                  </a:moveTo>
                  <a:lnTo>
                    <a:pt x="205777" y="713636"/>
                  </a:lnTo>
                  <a:cubicBezTo>
                    <a:pt x="207606" y="714975"/>
                    <a:pt x="209512" y="716208"/>
                    <a:pt x="211484" y="717327"/>
                  </a:cubicBezTo>
                  <a:lnTo>
                    <a:pt x="487898" y="876530"/>
                  </a:lnTo>
                  <a:cubicBezTo>
                    <a:pt x="489146" y="877316"/>
                    <a:pt x="490449" y="878012"/>
                    <a:pt x="491798" y="878612"/>
                  </a:cubicBezTo>
                  <a:lnTo>
                    <a:pt x="344460" y="886090"/>
                  </a:lnTo>
                  <a:cubicBezTo>
                    <a:pt x="327195" y="887045"/>
                    <a:pt x="310769" y="878601"/>
                    <a:pt x="301561" y="864036"/>
                  </a:cubicBezTo>
                  <a:close/>
                  <a:moveTo>
                    <a:pt x="316115" y="132479"/>
                  </a:moveTo>
                  <a:lnTo>
                    <a:pt x="485710" y="123960"/>
                  </a:lnTo>
                  <a:lnTo>
                    <a:pt x="211484" y="281554"/>
                  </a:lnTo>
                  <a:cubicBezTo>
                    <a:pt x="211040" y="281750"/>
                    <a:pt x="210624" y="282005"/>
                    <a:pt x="210248" y="282311"/>
                  </a:cubicBezTo>
                  <a:lnTo>
                    <a:pt x="275880" y="157561"/>
                  </a:lnTo>
                  <a:cubicBezTo>
                    <a:pt x="283954" y="142768"/>
                    <a:pt x="299215" y="133254"/>
                    <a:pt x="316115" y="132479"/>
                  </a:cubicBezTo>
                  <a:close/>
                  <a:moveTo>
                    <a:pt x="742244" y="135224"/>
                  </a:moveTo>
                  <a:lnTo>
                    <a:pt x="838028" y="285245"/>
                  </a:lnTo>
                  <a:cubicBezTo>
                    <a:pt x="836221" y="283920"/>
                    <a:pt x="834319" y="282690"/>
                    <a:pt x="832417" y="281554"/>
                  </a:cubicBezTo>
                  <a:lnTo>
                    <a:pt x="556003" y="122351"/>
                  </a:lnTo>
                  <a:cubicBezTo>
                    <a:pt x="554766" y="121594"/>
                    <a:pt x="553435" y="120931"/>
                    <a:pt x="552103" y="120269"/>
                  </a:cubicBezTo>
                  <a:lnTo>
                    <a:pt x="699441" y="112791"/>
                  </a:lnTo>
                  <a:cubicBezTo>
                    <a:pt x="716573" y="111976"/>
                    <a:pt x="732820" y="120403"/>
                    <a:pt x="741959" y="134845"/>
                  </a:cubicBezTo>
                  <a:close/>
                  <a:moveTo>
                    <a:pt x="835746" y="659211"/>
                  </a:moveTo>
                  <a:cubicBezTo>
                    <a:pt x="835530" y="672520"/>
                    <a:pt x="828307" y="684739"/>
                    <a:pt x="816722" y="691393"/>
                  </a:cubicBezTo>
                  <a:lnTo>
                    <a:pt x="540879" y="850217"/>
                  </a:lnTo>
                  <a:cubicBezTo>
                    <a:pt x="529253" y="856764"/>
                    <a:pt x="515028" y="856764"/>
                    <a:pt x="503402" y="850217"/>
                  </a:cubicBezTo>
                  <a:lnTo>
                    <a:pt x="226799" y="690919"/>
                  </a:lnTo>
                  <a:cubicBezTo>
                    <a:pt x="215213" y="684266"/>
                    <a:pt x="207990" y="672047"/>
                    <a:pt x="207775" y="658738"/>
                  </a:cubicBezTo>
                  <a:lnTo>
                    <a:pt x="207775" y="340048"/>
                  </a:lnTo>
                  <a:cubicBezTo>
                    <a:pt x="207990" y="326739"/>
                    <a:pt x="215213" y="314521"/>
                    <a:pt x="226799" y="307867"/>
                  </a:cubicBezTo>
                  <a:lnTo>
                    <a:pt x="503212" y="148664"/>
                  </a:lnTo>
                  <a:cubicBezTo>
                    <a:pt x="514792" y="141943"/>
                    <a:pt x="529110" y="141943"/>
                    <a:pt x="540689" y="148664"/>
                  </a:cubicBezTo>
                  <a:lnTo>
                    <a:pt x="817102" y="307867"/>
                  </a:lnTo>
                  <a:cubicBezTo>
                    <a:pt x="828688" y="314521"/>
                    <a:pt x="835911" y="326739"/>
                    <a:pt x="836126" y="340048"/>
                  </a:cubicBezTo>
                  <a:close/>
                  <a:moveTo>
                    <a:pt x="178669" y="671043"/>
                  </a:moveTo>
                  <a:lnTo>
                    <a:pt x="98389" y="545062"/>
                  </a:lnTo>
                  <a:cubicBezTo>
                    <a:pt x="89297" y="530760"/>
                    <a:pt x="88572" y="512716"/>
                    <a:pt x="96487" y="497737"/>
                  </a:cubicBezTo>
                  <a:lnTo>
                    <a:pt x="177527" y="344497"/>
                  </a:lnTo>
                  <a:lnTo>
                    <a:pt x="177527" y="658833"/>
                  </a:lnTo>
                  <a:cubicBezTo>
                    <a:pt x="177528" y="662929"/>
                    <a:pt x="177910" y="667017"/>
                    <a:pt x="178669" y="671043"/>
                  </a:cubicBezTo>
                  <a:close/>
                  <a:moveTo>
                    <a:pt x="865613" y="327838"/>
                  </a:moveTo>
                  <a:lnTo>
                    <a:pt x="945512" y="454292"/>
                  </a:lnTo>
                  <a:cubicBezTo>
                    <a:pt x="954604" y="468594"/>
                    <a:pt x="955329" y="486639"/>
                    <a:pt x="947414" y="501617"/>
                  </a:cubicBezTo>
                  <a:lnTo>
                    <a:pt x="866374" y="654763"/>
                  </a:lnTo>
                  <a:lnTo>
                    <a:pt x="866374" y="340048"/>
                  </a:lnTo>
                  <a:cubicBezTo>
                    <a:pt x="866451" y="335965"/>
                    <a:pt x="866197" y="331881"/>
                    <a:pt x="865613" y="327838"/>
                  </a:cubicBezTo>
                  <a:close/>
                  <a:moveTo>
                    <a:pt x="339799" y="49470"/>
                  </a:moveTo>
                  <a:cubicBezTo>
                    <a:pt x="350687" y="37356"/>
                    <a:pt x="366270" y="30464"/>
                    <a:pt x="382602" y="30540"/>
                  </a:cubicBezTo>
                  <a:cubicBezTo>
                    <a:pt x="386241" y="30558"/>
                    <a:pt x="389871" y="30906"/>
                    <a:pt x="393446" y="31581"/>
                  </a:cubicBezTo>
                  <a:lnTo>
                    <a:pt x="664628" y="84112"/>
                  </a:lnTo>
                  <a:lnTo>
                    <a:pt x="314593" y="101717"/>
                  </a:lnTo>
                  <a:cubicBezTo>
                    <a:pt x="305048" y="102301"/>
                    <a:pt x="295680" y="104543"/>
                    <a:pt x="286913" y="108343"/>
                  </a:cubicBezTo>
                  <a:close/>
                  <a:moveTo>
                    <a:pt x="44932" y="378003"/>
                  </a:moveTo>
                  <a:lnTo>
                    <a:pt x="239925" y="160874"/>
                  </a:lnTo>
                  <a:lnTo>
                    <a:pt x="69378" y="483161"/>
                  </a:lnTo>
                  <a:cubicBezTo>
                    <a:pt x="64347" y="492733"/>
                    <a:pt x="61368" y="503240"/>
                    <a:pt x="60627" y="514017"/>
                  </a:cubicBezTo>
                  <a:lnTo>
                    <a:pt x="33613" y="434131"/>
                  </a:lnTo>
                  <a:cubicBezTo>
                    <a:pt x="26992" y="414726"/>
                    <a:pt x="31390" y="393276"/>
                    <a:pt x="45123" y="378003"/>
                  </a:cubicBezTo>
                  <a:close/>
                  <a:moveTo>
                    <a:pt x="172771" y="845390"/>
                  </a:moveTo>
                  <a:lnTo>
                    <a:pt x="81268" y="574972"/>
                  </a:lnTo>
                  <a:lnTo>
                    <a:pt x="275880" y="880221"/>
                  </a:lnTo>
                  <a:cubicBezTo>
                    <a:pt x="279999" y="886732"/>
                    <a:pt x="285100" y="892574"/>
                    <a:pt x="291003" y="897542"/>
                  </a:cubicBezTo>
                  <a:lnTo>
                    <a:pt x="216145" y="883061"/>
                  </a:lnTo>
                  <a:cubicBezTo>
                    <a:pt x="195960" y="879120"/>
                    <a:pt x="179424" y="864758"/>
                    <a:pt x="172771" y="845390"/>
                  </a:cubicBezTo>
                  <a:close/>
                  <a:moveTo>
                    <a:pt x="704102" y="949506"/>
                  </a:moveTo>
                  <a:cubicBezTo>
                    <a:pt x="690614" y="964494"/>
                    <a:pt x="670221" y="971354"/>
                    <a:pt x="650360" y="967584"/>
                  </a:cubicBezTo>
                  <a:lnTo>
                    <a:pt x="379273" y="914864"/>
                  </a:lnTo>
                  <a:lnTo>
                    <a:pt x="729308" y="897258"/>
                  </a:lnTo>
                  <a:cubicBezTo>
                    <a:pt x="738853" y="896675"/>
                    <a:pt x="748221" y="894433"/>
                    <a:pt x="756988" y="890633"/>
                  </a:cubicBezTo>
                  <a:close/>
                  <a:moveTo>
                    <a:pt x="998778" y="620878"/>
                  </a:moveTo>
                  <a:lnTo>
                    <a:pt x="803881" y="838575"/>
                  </a:lnTo>
                  <a:lnTo>
                    <a:pt x="974428" y="516194"/>
                  </a:lnTo>
                  <a:cubicBezTo>
                    <a:pt x="979486" y="506627"/>
                    <a:pt x="982498" y="496120"/>
                    <a:pt x="983274" y="485338"/>
                  </a:cubicBezTo>
                  <a:lnTo>
                    <a:pt x="1010288" y="565223"/>
                  </a:lnTo>
                  <a:cubicBezTo>
                    <a:pt x="1016724" y="584488"/>
                    <a:pt x="1012336" y="605707"/>
                    <a:pt x="998778" y="6208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26"/>
          <p:cNvSpPr txBox="1">
            <a:spLocks noGrp="1"/>
          </p:cNvSpPr>
          <p:nvPr>
            <p:ph type="title"/>
          </p:nvPr>
        </p:nvSpPr>
        <p:spPr>
          <a:xfrm>
            <a:off x="2889262" y="128719"/>
            <a:ext cx="58041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>
            <a:lvl1pPr marR="0"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sz="24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2pPr>
            <a:lvl3pPr marR="0"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3pPr>
            <a:lvl4pPr marR="0"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4pPr>
            <a:lvl5pPr marR="0"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5pPr>
            <a:lvl6pPr marR="0"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6pPr>
            <a:lvl7pPr marR="0"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7pPr>
            <a:lvl8pPr marR="0"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8pPr>
            <a:lvl9pPr marR="0"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100" b="1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26"/>
          <p:cNvSpPr txBox="1">
            <a:spLocks noGrp="1"/>
          </p:cNvSpPr>
          <p:nvPr>
            <p:ph type="body" idx="1"/>
          </p:nvPr>
        </p:nvSpPr>
        <p:spPr>
          <a:xfrm>
            <a:off x="3163669" y="893719"/>
            <a:ext cx="5460000" cy="3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26"/>
          <p:cNvSpPr>
            <a:spLocks noGrp="1"/>
          </p:cNvSpPr>
          <p:nvPr>
            <p:ph type="pic" idx="2"/>
          </p:nvPr>
        </p:nvSpPr>
        <p:spPr>
          <a:xfrm>
            <a:off x="-12769" y="-46069"/>
            <a:ext cx="2682000" cy="5189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59" r:id="rId4"/>
    <p:sldLayoutId id="214748366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D9195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6"/>
          <p:cNvSpPr txBox="1">
            <a:spLocks noGrp="1"/>
          </p:cNvSpPr>
          <p:nvPr>
            <p:ph type="title"/>
          </p:nvPr>
        </p:nvSpPr>
        <p:spPr>
          <a:xfrm>
            <a:off x="311700" y="132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Barlow"/>
              <a:buNone/>
              <a:defRPr sz="2400"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Google Shape;533;p46"/>
          <p:cNvSpPr txBox="1">
            <a:spLocks noGrp="1"/>
          </p:cNvSpPr>
          <p:nvPr>
            <p:ph type="body" idx="1"/>
          </p:nvPr>
        </p:nvSpPr>
        <p:spPr>
          <a:xfrm>
            <a:off x="311700" y="8918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rlow"/>
              <a:buChar char="•"/>
              <a:defRPr sz="1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pic>
        <p:nvPicPr>
          <p:cNvPr id="534" name="Google Shape;534;p46"/>
          <p:cNvPicPr preferRelativeResize="0"/>
          <p:nvPr/>
        </p:nvPicPr>
        <p:blipFill rotWithShape="1"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6979" y="4754925"/>
            <a:ext cx="1041627" cy="25295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6"/>
          <p:cNvSpPr txBox="1">
            <a:spLocks noGrp="1"/>
          </p:cNvSpPr>
          <p:nvPr>
            <p:ph type="sldNum" idx="12"/>
          </p:nvPr>
        </p:nvSpPr>
        <p:spPr>
          <a:xfrm>
            <a:off x="110673" y="4684600"/>
            <a:ext cx="358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buNone/>
              <a:defRPr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l" rtl="0">
              <a:buNone/>
              <a:defRPr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l" rtl="0">
              <a:buNone/>
              <a:defRPr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l" rtl="0">
              <a:buNone/>
              <a:defRPr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l" rtl="0">
              <a:buNone/>
              <a:defRPr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l" rtl="0">
              <a:buNone/>
              <a:defRPr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l" rtl="0">
              <a:buNone/>
              <a:defRPr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l" rtl="0">
              <a:buNone/>
              <a:defRPr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l" rtl="0">
              <a:buNone/>
              <a:defRPr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7" r:id="rId17"/>
    <p:sldLayoutId id="2147483708" r:id="rId18"/>
    <p:sldLayoutId id="2147483709" r:id="rId19"/>
    <p:sldLayoutId id="2147483726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rtner.com/smarterwithgartner/understand-3-key-types-of-machine-learn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gartner.com/en/articles/beyond-chatgpt-the-future-of-generative-ai-for-enterpris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0"/>
          <p:cNvSpPr txBox="1">
            <a:spLocks noGrp="1"/>
          </p:cNvSpPr>
          <p:nvPr>
            <p:ph type="ctrTitle"/>
          </p:nvPr>
        </p:nvSpPr>
        <p:spPr>
          <a:xfrm>
            <a:off x="498190" y="1930718"/>
            <a:ext cx="77622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How to use Generative AI to</a:t>
            </a:r>
            <a:endParaRPr sz="4200" dirty="0"/>
          </a:p>
        </p:txBody>
      </p:sp>
      <p:sp>
        <p:nvSpPr>
          <p:cNvPr id="813" name="Google Shape;813;p80"/>
          <p:cNvSpPr txBox="1">
            <a:spLocks noGrp="1"/>
          </p:cNvSpPr>
          <p:nvPr>
            <p:ph type="subTitle" idx="1"/>
          </p:nvPr>
        </p:nvSpPr>
        <p:spPr>
          <a:xfrm>
            <a:off x="498190" y="2576321"/>
            <a:ext cx="77622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52400" lvl="0" indent="-152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3000" dirty="0"/>
              <a:t>discover, analyze and respond faster to threats</a:t>
            </a:r>
            <a:endParaRPr sz="4200" dirty="0"/>
          </a:p>
          <a:p>
            <a:pPr marL="152400" lvl="0" indent="-1524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</a:pPr>
            <a:endParaRPr sz="2800" dirty="0"/>
          </a:p>
        </p:txBody>
      </p:sp>
      <p:sp>
        <p:nvSpPr>
          <p:cNvPr id="814" name="Google Shape;814;p80"/>
          <p:cNvSpPr txBox="1"/>
          <p:nvPr/>
        </p:nvSpPr>
        <p:spPr>
          <a:xfrm>
            <a:off x="498199" y="3673950"/>
            <a:ext cx="371733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Sergio Pilla </a:t>
            </a:r>
            <a:r>
              <a:rPr lang="en-US" sz="1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| </a:t>
            </a:r>
            <a:r>
              <a:rPr lang="en-US" sz="1800" dirty="0" err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spilla@tenable.com</a:t>
            </a:r>
            <a:endParaRPr sz="1800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Security Engineer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88"/>
          <p:cNvSpPr txBox="1">
            <a:spLocks noGrp="1"/>
          </p:cNvSpPr>
          <p:nvPr>
            <p:ph type="title"/>
          </p:nvPr>
        </p:nvSpPr>
        <p:spPr>
          <a:xfrm>
            <a:off x="444155" y="107439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Barlow"/>
              <a:buNone/>
            </a:pPr>
            <a:r>
              <a:rPr lang="en-US" sz="2100"/>
              <a:t>A Look At </a:t>
            </a:r>
            <a:r>
              <a:rPr lang="en-US" sz="2100">
                <a:solidFill>
                  <a:schemeClr val="accent2"/>
                </a:solidFill>
              </a:rPr>
              <a:t>ExposureAI</a:t>
            </a:r>
            <a:r>
              <a:rPr lang="en-US" sz="2100"/>
              <a:t> Use Cases</a:t>
            </a:r>
            <a:endParaRPr sz="2100" b="1"/>
          </a:p>
        </p:txBody>
      </p:sp>
      <p:sp>
        <p:nvSpPr>
          <p:cNvPr id="994" name="Google Shape;994;p88"/>
          <p:cNvSpPr txBox="1"/>
          <p:nvPr/>
        </p:nvSpPr>
        <p:spPr>
          <a:xfrm>
            <a:off x="574783" y="898008"/>
            <a:ext cx="8478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Search</a:t>
            </a:r>
            <a:endParaRPr sz="1500" b="1"/>
          </a:p>
        </p:txBody>
      </p:sp>
      <p:sp>
        <p:nvSpPr>
          <p:cNvPr id="995" name="Google Shape;995;p88"/>
          <p:cNvSpPr txBox="1"/>
          <p:nvPr/>
        </p:nvSpPr>
        <p:spPr>
          <a:xfrm>
            <a:off x="117575" y="1155300"/>
            <a:ext cx="25815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Simplify Search across your asset inventory for complete visibility</a:t>
            </a:r>
            <a:endParaRPr sz="1100"/>
          </a:p>
        </p:txBody>
      </p:sp>
      <p:pic>
        <p:nvPicPr>
          <p:cNvPr id="996" name="Google Shape;996;p8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75" y="840620"/>
            <a:ext cx="360900" cy="3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8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25" y="2287556"/>
            <a:ext cx="343714" cy="343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8" name="Google Shape;998;p88"/>
          <p:cNvGrpSpPr/>
          <p:nvPr/>
        </p:nvGrpSpPr>
        <p:grpSpPr>
          <a:xfrm>
            <a:off x="117575" y="2344925"/>
            <a:ext cx="2581500" cy="807800"/>
            <a:chOff x="4973550" y="2957350"/>
            <a:chExt cx="2581500" cy="807800"/>
          </a:xfrm>
        </p:grpSpPr>
        <p:sp>
          <p:nvSpPr>
            <p:cNvPr id="999" name="Google Shape;999;p88"/>
            <p:cNvSpPr txBox="1"/>
            <p:nvPr/>
          </p:nvSpPr>
          <p:spPr>
            <a:xfrm>
              <a:off x="5430749" y="2957350"/>
              <a:ext cx="9939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dk2"/>
                  </a:solidFill>
                </a:rPr>
                <a:t>Explain</a:t>
              </a:r>
              <a:endParaRPr sz="1500" b="1">
                <a:solidFill>
                  <a:schemeClr val="dk2"/>
                </a:solidFill>
              </a:endParaRPr>
            </a:p>
          </p:txBody>
        </p:sp>
        <p:sp>
          <p:nvSpPr>
            <p:cNvPr id="1000" name="Google Shape;1000;p88"/>
            <p:cNvSpPr txBox="1"/>
            <p:nvPr/>
          </p:nvSpPr>
          <p:spPr>
            <a:xfrm>
              <a:off x="4973550" y="3214650"/>
              <a:ext cx="25815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</a:rPr>
                <a:t>Derive succinct guidance to better understand product findings</a:t>
              </a:r>
              <a:endParaRPr sz="1100">
                <a:solidFill>
                  <a:schemeClr val="dk2"/>
                </a:solidFill>
              </a:endParaRPr>
            </a:p>
          </p:txBody>
        </p:sp>
      </p:grpSp>
      <p:sp>
        <p:nvSpPr>
          <p:cNvPr id="1001" name="Google Shape;1001;p88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002" name="Google Shape;1002;p8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8" y="3734472"/>
            <a:ext cx="360900" cy="343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3" name="Google Shape;1003;p88"/>
          <p:cNvGrpSpPr/>
          <p:nvPr/>
        </p:nvGrpSpPr>
        <p:grpSpPr>
          <a:xfrm>
            <a:off x="117575" y="3791850"/>
            <a:ext cx="2581500" cy="807800"/>
            <a:chOff x="4973550" y="2957350"/>
            <a:chExt cx="2581500" cy="807800"/>
          </a:xfrm>
        </p:grpSpPr>
        <p:sp>
          <p:nvSpPr>
            <p:cNvPr id="1004" name="Google Shape;1004;p88"/>
            <p:cNvSpPr txBox="1"/>
            <p:nvPr/>
          </p:nvSpPr>
          <p:spPr>
            <a:xfrm>
              <a:off x="5430749" y="2957350"/>
              <a:ext cx="9939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dk2"/>
                  </a:solidFill>
                </a:rPr>
                <a:t>Action</a:t>
              </a:r>
              <a:endParaRPr sz="1500" b="1">
                <a:solidFill>
                  <a:schemeClr val="dk2"/>
                </a:solidFill>
              </a:endParaRPr>
            </a:p>
          </p:txBody>
        </p:sp>
        <p:sp>
          <p:nvSpPr>
            <p:cNvPr id="1005" name="Google Shape;1005;p88"/>
            <p:cNvSpPr txBox="1"/>
            <p:nvPr/>
          </p:nvSpPr>
          <p:spPr>
            <a:xfrm>
              <a:off x="4973550" y="3214650"/>
              <a:ext cx="25815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</a:rPr>
                <a:t>Proactively deliver insights for action with the most impact</a:t>
              </a:r>
              <a:endParaRPr sz="1100">
                <a:solidFill>
                  <a:schemeClr val="dk2"/>
                </a:solidFill>
              </a:endParaRPr>
            </a:p>
          </p:txBody>
        </p:sp>
      </p:grpSp>
      <p:pic>
        <p:nvPicPr>
          <p:cNvPr id="1006" name="Google Shape;1006;p8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075" y="1201519"/>
            <a:ext cx="5664350" cy="318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88"/>
          <p:cNvSpPr txBox="1">
            <a:spLocks noGrp="1"/>
          </p:cNvSpPr>
          <p:nvPr>
            <p:ph type="title"/>
          </p:nvPr>
        </p:nvSpPr>
        <p:spPr>
          <a:xfrm>
            <a:off x="444155" y="107439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Barlow"/>
              <a:buNone/>
            </a:pPr>
            <a:r>
              <a:rPr lang="en-US" sz="2100"/>
              <a:t>A Look At </a:t>
            </a:r>
            <a:r>
              <a:rPr lang="en-US" sz="2100">
                <a:solidFill>
                  <a:schemeClr val="accent2"/>
                </a:solidFill>
              </a:rPr>
              <a:t>ExposureAI</a:t>
            </a:r>
            <a:r>
              <a:rPr lang="en-US" sz="2100"/>
              <a:t> Use Cases</a:t>
            </a:r>
            <a:endParaRPr sz="2100" b="1"/>
          </a:p>
        </p:txBody>
      </p:sp>
      <p:sp>
        <p:nvSpPr>
          <p:cNvPr id="994" name="Google Shape;994;p88"/>
          <p:cNvSpPr txBox="1"/>
          <p:nvPr/>
        </p:nvSpPr>
        <p:spPr>
          <a:xfrm>
            <a:off x="574783" y="898008"/>
            <a:ext cx="8478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Search</a:t>
            </a:r>
            <a:endParaRPr sz="1500" b="1"/>
          </a:p>
        </p:txBody>
      </p:sp>
      <p:sp>
        <p:nvSpPr>
          <p:cNvPr id="995" name="Google Shape;995;p88"/>
          <p:cNvSpPr txBox="1"/>
          <p:nvPr/>
        </p:nvSpPr>
        <p:spPr>
          <a:xfrm>
            <a:off x="117575" y="1155300"/>
            <a:ext cx="25815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Simplify Search across your asset inventory for complete visibility</a:t>
            </a:r>
            <a:endParaRPr sz="1100"/>
          </a:p>
        </p:txBody>
      </p:sp>
      <p:pic>
        <p:nvPicPr>
          <p:cNvPr id="996" name="Google Shape;996;p8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75" y="840620"/>
            <a:ext cx="360900" cy="3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8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25" y="2287556"/>
            <a:ext cx="343714" cy="343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8" name="Google Shape;998;p88"/>
          <p:cNvGrpSpPr/>
          <p:nvPr/>
        </p:nvGrpSpPr>
        <p:grpSpPr>
          <a:xfrm>
            <a:off x="117575" y="2344925"/>
            <a:ext cx="2581500" cy="807800"/>
            <a:chOff x="4973550" y="2957350"/>
            <a:chExt cx="2581500" cy="807800"/>
          </a:xfrm>
        </p:grpSpPr>
        <p:sp>
          <p:nvSpPr>
            <p:cNvPr id="999" name="Google Shape;999;p88"/>
            <p:cNvSpPr txBox="1"/>
            <p:nvPr/>
          </p:nvSpPr>
          <p:spPr>
            <a:xfrm>
              <a:off x="5430749" y="2957350"/>
              <a:ext cx="9939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dk2"/>
                  </a:solidFill>
                </a:rPr>
                <a:t>Explain</a:t>
              </a:r>
              <a:endParaRPr sz="1500" b="1">
                <a:solidFill>
                  <a:schemeClr val="dk2"/>
                </a:solidFill>
              </a:endParaRPr>
            </a:p>
          </p:txBody>
        </p:sp>
        <p:sp>
          <p:nvSpPr>
            <p:cNvPr id="1000" name="Google Shape;1000;p88"/>
            <p:cNvSpPr txBox="1"/>
            <p:nvPr/>
          </p:nvSpPr>
          <p:spPr>
            <a:xfrm>
              <a:off x="4973550" y="3214650"/>
              <a:ext cx="25815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</a:rPr>
                <a:t>Derive succinct guidance to better understand product findings</a:t>
              </a:r>
              <a:endParaRPr sz="1100">
                <a:solidFill>
                  <a:schemeClr val="dk2"/>
                </a:solidFill>
              </a:endParaRPr>
            </a:p>
          </p:txBody>
        </p:sp>
      </p:grpSp>
      <p:sp>
        <p:nvSpPr>
          <p:cNvPr id="1001" name="Google Shape;1001;p88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002" name="Google Shape;1002;p8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8" y="3734472"/>
            <a:ext cx="360900" cy="343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3" name="Google Shape;1003;p88"/>
          <p:cNvGrpSpPr/>
          <p:nvPr/>
        </p:nvGrpSpPr>
        <p:grpSpPr>
          <a:xfrm>
            <a:off x="117575" y="3791850"/>
            <a:ext cx="2581500" cy="807800"/>
            <a:chOff x="4973550" y="2957350"/>
            <a:chExt cx="2581500" cy="807800"/>
          </a:xfrm>
        </p:grpSpPr>
        <p:sp>
          <p:nvSpPr>
            <p:cNvPr id="1004" name="Google Shape;1004;p88"/>
            <p:cNvSpPr txBox="1"/>
            <p:nvPr/>
          </p:nvSpPr>
          <p:spPr>
            <a:xfrm>
              <a:off x="5430749" y="2957350"/>
              <a:ext cx="9939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dk2"/>
                  </a:solidFill>
                </a:rPr>
                <a:t>Action</a:t>
              </a:r>
              <a:endParaRPr sz="1500" b="1">
                <a:solidFill>
                  <a:schemeClr val="dk2"/>
                </a:solidFill>
              </a:endParaRPr>
            </a:p>
          </p:txBody>
        </p:sp>
        <p:sp>
          <p:nvSpPr>
            <p:cNvPr id="1005" name="Google Shape;1005;p88"/>
            <p:cNvSpPr txBox="1"/>
            <p:nvPr/>
          </p:nvSpPr>
          <p:spPr>
            <a:xfrm>
              <a:off x="4973550" y="3214650"/>
              <a:ext cx="25815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</a:rPr>
                <a:t>Proactively deliver insights for action with the most impact</a:t>
              </a:r>
              <a:endParaRPr sz="1100">
                <a:solidFill>
                  <a:schemeClr val="dk2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B9D67F-4C6E-AD78-D07F-DEB2854063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0520" y="984964"/>
            <a:ext cx="6555905" cy="320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89"/>
          <p:cNvSpPr txBox="1">
            <a:spLocks noGrp="1"/>
          </p:cNvSpPr>
          <p:nvPr>
            <p:ph type="title"/>
          </p:nvPr>
        </p:nvSpPr>
        <p:spPr>
          <a:xfrm>
            <a:off x="444155" y="107439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Barlow"/>
              <a:buNone/>
            </a:pPr>
            <a:r>
              <a:rPr lang="en-US" sz="2100"/>
              <a:t>A Look At ExposureAI Use Cases</a:t>
            </a:r>
            <a:endParaRPr sz="2100" b="1"/>
          </a:p>
        </p:txBody>
      </p:sp>
      <p:sp>
        <p:nvSpPr>
          <p:cNvPr id="1012" name="Google Shape;1012;p89"/>
          <p:cNvSpPr txBox="1"/>
          <p:nvPr/>
        </p:nvSpPr>
        <p:spPr>
          <a:xfrm>
            <a:off x="574783" y="898008"/>
            <a:ext cx="8478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2"/>
                </a:solidFill>
              </a:rPr>
              <a:t>Search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1013" name="Google Shape;1013;p89"/>
          <p:cNvSpPr txBox="1"/>
          <p:nvPr/>
        </p:nvSpPr>
        <p:spPr>
          <a:xfrm>
            <a:off x="117575" y="1155300"/>
            <a:ext cx="25815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</a:rPr>
              <a:t>Simplify Search across your asset inventory for complete visibility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014" name="Google Shape;1014;p8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75" y="840620"/>
            <a:ext cx="360900" cy="360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5" name="Google Shape;1015;p89"/>
          <p:cNvGrpSpPr/>
          <p:nvPr/>
        </p:nvGrpSpPr>
        <p:grpSpPr>
          <a:xfrm>
            <a:off x="117575" y="2287556"/>
            <a:ext cx="2581500" cy="865170"/>
            <a:chOff x="4877250" y="2915056"/>
            <a:chExt cx="2581500" cy="865170"/>
          </a:xfrm>
        </p:grpSpPr>
        <p:pic>
          <p:nvPicPr>
            <p:cNvPr id="1016" name="Google Shape;1016;p89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700" y="2915056"/>
              <a:ext cx="343714" cy="343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17" name="Google Shape;1017;p89"/>
            <p:cNvGrpSpPr/>
            <p:nvPr/>
          </p:nvGrpSpPr>
          <p:grpSpPr>
            <a:xfrm>
              <a:off x="4877250" y="2972425"/>
              <a:ext cx="2581500" cy="807800"/>
              <a:chOff x="4973550" y="2957350"/>
              <a:chExt cx="2581500" cy="807800"/>
            </a:xfrm>
          </p:grpSpPr>
          <p:sp>
            <p:nvSpPr>
              <p:cNvPr id="1018" name="Google Shape;1018;p89"/>
              <p:cNvSpPr txBox="1"/>
              <p:nvPr/>
            </p:nvSpPr>
            <p:spPr>
              <a:xfrm>
                <a:off x="5430749" y="2957350"/>
                <a:ext cx="993900" cy="36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/>
                  <a:t>Explain</a:t>
                </a:r>
                <a:endParaRPr sz="1500" b="1"/>
              </a:p>
            </p:txBody>
          </p:sp>
          <p:sp>
            <p:nvSpPr>
              <p:cNvPr id="1019" name="Google Shape;1019;p89"/>
              <p:cNvSpPr txBox="1"/>
              <p:nvPr/>
            </p:nvSpPr>
            <p:spPr>
              <a:xfrm>
                <a:off x="4973550" y="3214650"/>
                <a:ext cx="2581500" cy="55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/>
                  <a:t>Derive succinct guidance to better understand product findings</a:t>
                </a:r>
                <a:endParaRPr sz="1100"/>
              </a:p>
            </p:txBody>
          </p:sp>
        </p:grpSp>
      </p:grpSp>
      <p:sp>
        <p:nvSpPr>
          <p:cNvPr id="1020" name="Google Shape;1020;p89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021" name="Google Shape;1021;p8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8" y="3734472"/>
            <a:ext cx="360900" cy="343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2" name="Google Shape;1022;p89"/>
          <p:cNvGrpSpPr/>
          <p:nvPr/>
        </p:nvGrpSpPr>
        <p:grpSpPr>
          <a:xfrm>
            <a:off x="117575" y="3791850"/>
            <a:ext cx="2581500" cy="807800"/>
            <a:chOff x="4973550" y="2957350"/>
            <a:chExt cx="2581500" cy="807800"/>
          </a:xfrm>
        </p:grpSpPr>
        <p:sp>
          <p:nvSpPr>
            <p:cNvPr id="1023" name="Google Shape;1023;p89"/>
            <p:cNvSpPr txBox="1"/>
            <p:nvPr/>
          </p:nvSpPr>
          <p:spPr>
            <a:xfrm>
              <a:off x="5430749" y="2957350"/>
              <a:ext cx="9939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dk2"/>
                  </a:solidFill>
                </a:rPr>
                <a:t>Action</a:t>
              </a:r>
              <a:endParaRPr sz="1500" b="1">
                <a:solidFill>
                  <a:schemeClr val="dk2"/>
                </a:solidFill>
              </a:endParaRPr>
            </a:p>
          </p:txBody>
        </p:sp>
        <p:sp>
          <p:nvSpPr>
            <p:cNvPr id="1024" name="Google Shape;1024;p89"/>
            <p:cNvSpPr txBox="1"/>
            <p:nvPr/>
          </p:nvSpPr>
          <p:spPr>
            <a:xfrm>
              <a:off x="4973550" y="3214650"/>
              <a:ext cx="25815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</a:rPr>
                <a:t>Proactively deliver insights for action with the most impact</a:t>
              </a:r>
              <a:endParaRPr sz="1100">
                <a:solidFill>
                  <a:schemeClr val="dk2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1BE1FC1-3E2C-816D-9357-719C49E1A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26468" y="806419"/>
            <a:ext cx="9287254" cy="34881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89"/>
          <p:cNvSpPr txBox="1">
            <a:spLocks noGrp="1"/>
          </p:cNvSpPr>
          <p:nvPr>
            <p:ph type="title"/>
          </p:nvPr>
        </p:nvSpPr>
        <p:spPr>
          <a:xfrm>
            <a:off x="444155" y="107439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Barlow"/>
              <a:buNone/>
            </a:pPr>
            <a:r>
              <a:rPr lang="en-US" sz="2100" dirty="0"/>
              <a:t>A Look At </a:t>
            </a:r>
            <a:r>
              <a:rPr lang="en-US" sz="2100" dirty="0" err="1"/>
              <a:t>ExposureAI</a:t>
            </a:r>
            <a:r>
              <a:rPr lang="en-US" sz="2100" dirty="0"/>
              <a:t> Use Cases</a:t>
            </a:r>
            <a:endParaRPr sz="2100" b="1" dirty="0"/>
          </a:p>
        </p:txBody>
      </p:sp>
      <p:sp>
        <p:nvSpPr>
          <p:cNvPr id="1012" name="Google Shape;1012;p89"/>
          <p:cNvSpPr txBox="1"/>
          <p:nvPr/>
        </p:nvSpPr>
        <p:spPr>
          <a:xfrm>
            <a:off x="574783" y="898008"/>
            <a:ext cx="8478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2"/>
                </a:solidFill>
              </a:rPr>
              <a:t>Search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1013" name="Google Shape;1013;p89"/>
          <p:cNvSpPr txBox="1"/>
          <p:nvPr/>
        </p:nvSpPr>
        <p:spPr>
          <a:xfrm>
            <a:off x="117575" y="1155300"/>
            <a:ext cx="25815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</a:rPr>
              <a:t>Simplify Search across your asset inventory for complete visibility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014" name="Google Shape;1014;p8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75" y="840620"/>
            <a:ext cx="360900" cy="360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5" name="Google Shape;1015;p89"/>
          <p:cNvGrpSpPr/>
          <p:nvPr/>
        </p:nvGrpSpPr>
        <p:grpSpPr>
          <a:xfrm>
            <a:off x="117575" y="2287556"/>
            <a:ext cx="2581500" cy="865170"/>
            <a:chOff x="4877250" y="2915056"/>
            <a:chExt cx="2581500" cy="865170"/>
          </a:xfrm>
        </p:grpSpPr>
        <p:pic>
          <p:nvPicPr>
            <p:cNvPr id="1016" name="Google Shape;1016;p89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700" y="2915056"/>
              <a:ext cx="343714" cy="343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17" name="Google Shape;1017;p89"/>
            <p:cNvGrpSpPr/>
            <p:nvPr/>
          </p:nvGrpSpPr>
          <p:grpSpPr>
            <a:xfrm>
              <a:off x="4877250" y="2972425"/>
              <a:ext cx="2581500" cy="807800"/>
              <a:chOff x="4973550" y="2957350"/>
              <a:chExt cx="2581500" cy="807800"/>
            </a:xfrm>
          </p:grpSpPr>
          <p:sp>
            <p:nvSpPr>
              <p:cNvPr id="1018" name="Google Shape;1018;p89"/>
              <p:cNvSpPr txBox="1"/>
              <p:nvPr/>
            </p:nvSpPr>
            <p:spPr>
              <a:xfrm>
                <a:off x="5430749" y="2957350"/>
                <a:ext cx="993900" cy="36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/>
                  <a:t>Explain</a:t>
                </a:r>
                <a:endParaRPr sz="1500" b="1"/>
              </a:p>
            </p:txBody>
          </p:sp>
          <p:sp>
            <p:nvSpPr>
              <p:cNvPr id="1019" name="Google Shape;1019;p89"/>
              <p:cNvSpPr txBox="1"/>
              <p:nvPr/>
            </p:nvSpPr>
            <p:spPr>
              <a:xfrm>
                <a:off x="4973550" y="3214650"/>
                <a:ext cx="2581500" cy="55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/>
                  <a:t>Derive succinct guidance to better understand product findings</a:t>
                </a:r>
                <a:endParaRPr sz="1100"/>
              </a:p>
            </p:txBody>
          </p:sp>
        </p:grpSp>
      </p:grpSp>
      <p:sp>
        <p:nvSpPr>
          <p:cNvPr id="1020" name="Google Shape;1020;p89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021" name="Google Shape;1021;p89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8" y="3734472"/>
            <a:ext cx="360900" cy="343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2" name="Google Shape;1022;p89"/>
          <p:cNvGrpSpPr/>
          <p:nvPr/>
        </p:nvGrpSpPr>
        <p:grpSpPr>
          <a:xfrm>
            <a:off x="117575" y="3791850"/>
            <a:ext cx="2581500" cy="807800"/>
            <a:chOff x="4973550" y="2957350"/>
            <a:chExt cx="2581500" cy="807800"/>
          </a:xfrm>
        </p:grpSpPr>
        <p:sp>
          <p:nvSpPr>
            <p:cNvPr id="1023" name="Google Shape;1023;p89"/>
            <p:cNvSpPr txBox="1"/>
            <p:nvPr/>
          </p:nvSpPr>
          <p:spPr>
            <a:xfrm>
              <a:off x="5430749" y="2957350"/>
              <a:ext cx="9939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dk2"/>
                  </a:solidFill>
                </a:rPr>
                <a:t>Action</a:t>
              </a:r>
              <a:endParaRPr sz="1500" b="1">
                <a:solidFill>
                  <a:schemeClr val="dk2"/>
                </a:solidFill>
              </a:endParaRPr>
            </a:p>
          </p:txBody>
        </p:sp>
        <p:sp>
          <p:nvSpPr>
            <p:cNvPr id="1024" name="Google Shape;1024;p89"/>
            <p:cNvSpPr txBox="1"/>
            <p:nvPr/>
          </p:nvSpPr>
          <p:spPr>
            <a:xfrm>
              <a:off x="4973550" y="3214650"/>
              <a:ext cx="25815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</a:rPr>
                <a:t>Proactively deliver insights for action with the most impact</a:t>
              </a:r>
              <a:endParaRPr sz="1100">
                <a:solidFill>
                  <a:schemeClr val="dk2"/>
                </a:solidFill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6989C6F-44A7-FD8C-1F79-62E30B643A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075" y="877844"/>
            <a:ext cx="6939640" cy="38394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1ADF79-E93B-7175-FAE0-C65C6A8955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316"/>
          <a:stretch/>
        </p:blipFill>
        <p:spPr>
          <a:xfrm>
            <a:off x="4342141" y="1705800"/>
            <a:ext cx="4205571" cy="35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90"/>
          <p:cNvSpPr txBox="1">
            <a:spLocks noGrp="1"/>
          </p:cNvSpPr>
          <p:nvPr>
            <p:ph type="title"/>
          </p:nvPr>
        </p:nvSpPr>
        <p:spPr>
          <a:xfrm>
            <a:off x="444155" y="107439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Barlow"/>
              <a:buNone/>
            </a:pPr>
            <a:r>
              <a:rPr lang="en-US" sz="2100"/>
              <a:t>A Look At ExposureAI Use Cases</a:t>
            </a:r>
            <a:endParaRPr sz="2100" b="1"/>
          </a:p>
        </p:txBody>
      </p:sp>
      <p:sp>
        <p:nvSpPr>
          <p:cNvPr id="1032" name="Google Shape;1032;p90"/>
          <p:cNvSpPr txBox="1"/>
          <p:nvPr/>
        </p:nvSpPr>
        <p:spPr>
          <a:xfrm>
            <a:off x="574783" y="898008"/>
            <a:ext cx="8478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2"/>
                </a:solidFill>
              </a:rPr>
              <a:t>Search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1033" name="Google Shape;1033;p90"/>
          <p:cNvSpPr txBox="1"/>
          <p:nvPr/>
        </p:nvSpPr>
        <p:spPr>
          <a:xfrm>
            <a:off x="117575" y="1155300"/>
            <a:ext cx="25815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</a:rPr>
              <a:t>Simplify Search across your asset inventory for complete visibility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034" name="Google Shape;1034;p9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75" y="840620"/>
            <a:ext cx="360900" cy="360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5" name="Google Shape;1035;p90"/>
          <p:cNvGrpSpPr/>
          <p:nvPr/>
        </p:nvGrpSpPr>
        <p:grpSpPr>
          <a:xfrm>
            <a:off x="117575" y="2287556"/>
            <a:ext cx="2581500" cy="865170"/>
            <a:chOff x="4877250" y="2915056"/>
            <a:chExt cx="2581500" cy="865170"/>
          </a:xfrm>
        </p:grpSpPr>
        <p:pic>
          <p:nvPicPr>
            <p:cNvPr id="1036" name="Google Shape;1036;p90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700" y="2915056"/>
              <a:ext cx="343714" cy="343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37" name="Google Shape;1037;p90"/>
            <p:cNvGrpSpPr/>
            <p:nvPr/>
          </p:nvGrpSpPr>
          <p:grpSpPr>
            <a:xfrm>
              <a:off x="4877250" y="2972425"/>
              <a:ext cx="2581500" cy="807800"/>
              <a:chOff x="4973550" y="2957350"/>
              <a:chExt cx="2581500" cy="807800"/>
            </a:xfrm>
          </p:grpSpPr>
          <p:sp>
            <p:nvSpPr>
              <p:cNvPr id="1038" name="Google Shape;1038;p90"/>
              <p:cNvSpPr txBox="1"/>
              <p:nvPr/>
            </p:nvSpPr>
            <p:spPr>
              <a:xfrm>
                <a:off x="5430749" y="2957350"/>
                <a:ext cx="993900" cy="36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/>
                  <a:t>Explain</a:t>
                </a:r>
                <a:endParaRPr sz="1500" b="1"/>
              </a:p>
            </p:txBody>
          </p:sp>
          <p:sp>
            <p:nvSpPr>
              <p:cNvPr id="1039" name="Google Shape;1039;p90"/>
              <p:cNvSpPr txBox="1"/>
              <p:nvPr/>
            </p:nvSpPr>
            <p:spPr>
              <a:xfrm>
                <a:off x="4973550" y="3214650"/>
                <a:ext cx="2581500" cy="55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/>
                  <a:t>Derive succinct guidance to better understand product findings</a:t>
                </a:r>
                <a:endParaRPr sz="1100"/>
              </a:p>
            </p:txBody>
          </p:sp>
        </p:grpSp>
      </p:grpSp>
      <p:sp>
        <p:nvSpPr>
          <p:cNvPr id="1040" name="Google Shape;1040;p90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041" name="Google Shape;1041;p90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8" y="3734472"/>
            <a:ext cx="360900" cy="343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2" name="Google Shape;1042;p90"/>
          <p:cNvGrpSpPr/>
          <p:nvPr/>
        </p:nvGrpSpPr>
        <p:grpSpPr>
          <a:xfrm>
            <a:off x="117575" y="3791850"/>
            <a:ext cx="2581500" cy="807800"/>
            <a:chOff x="4973550" y="2957350"/>
            <a:chExt cx="2581500" cy="807800"/>
          </a:xfrm>
        </p:grpSpPr>
        <p:sp>
          <p:nvSpPr>
            <p:cNvPr id="1043" name="Google Shape;1043;p90"/>
            <p:cNvSpPr txBox="1"/>
            <p:nvPr/>
          </p:nvSpPr>
          <p:spPr>
            <a:xfrm>
              <a:off x="5430749" y="2957350"/>
              <a:ext cx="9939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dk2"/>
                  </a:solidFill>
                </a:rPr>
                <a:t>Action</a:t>
              </a:r>
              <a:endParaRPr sz="1500" b="1">
                <a:solidFill>
                  <a:schemeClr val="dk2"/>
                </a:solidFill>
              </a:endParaRPr>
            </a:p>
          </p:txBody>
        </p:sp>
        <p:sp>
          <p:nvSpPr>
            <p:cNvPr id="1044" name="Google Shape;1044;p90"/>
            <p:cNvSpPr txBox="1"/>
            <p:nvPr/>
          </p:nvSpPr>
          <p:spPr>
            <a:xfrm>
              <a:off x="4973550" y="3214650"/>
              <a:ext cx="25815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</a:rPr>
                <a:t>Proactively deliver insights for action with the most impact</a:t>
              </a:r>
              <a:endParaRPr sz="1100">
                <a:solidFill>
                  <a:schemeClr val="dk2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F29744D-6051-AA47-C7E5-9FA96F5E3A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723" y="898008"/>
            <a:ext cx="7964785" cy="40817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91"/>
          <p:cNvSpPr txBox="1">
            <a:spLocks noGrp="1"/>
          </p:cNvSpPr>
          <p:nvPr>
            <p:ph type="title"/>
          </p:nvPr>
        </p:nvSpPr>
        <p:spPr>
          <a:xfrm>
            <a:off x="444155" y="107439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Barlow"/>
              <a:buNone/>
            </a:pPr>
            <a:r>
              <a:rPr lang="en-US" sz="2100"/>
              <a:t>A Look At ExposureAI Use Cases</a:t>
            </a:r>
            <a:endParaRPr sz="2100" b="1"/>
          </a:p>
        </p:txBody>
      </p:sp>
      <p:sp>
        <p:nvSpPr>
          <p:cNvPr id="1050" name="Google Shape;1050;p91"/>
          <p:cNvSpPr txBox="1"/>
          <p:nvPr/>
        </p:nvSpPr>
        <p:spPr>
          <a:xfrm>
            <a:off x="574783" y="898008"/>
            <a:ext cx="8478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2"/>
                </a:solidFill>
              </a:rPr>
              <a:t>Search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1051" name="Google Shape;1051;p91"/>
          <p:cNvSpPr txBox="1"/>
          <p:nvPr/>
        </p:nvSpPr>
        <p:spPr>
          <a:xfrm>
            <a:off x="117575" y="1155300"/>
            <a:ext cx="25815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</a:rPr>
              <a:t>Simplify Search across your asset inventory for complete visibility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052" name="Google Shape;1052;p9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75" y="840620"/>
            <a:ext cx="360900" cy="360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3" name="Google Shape;1053;p91"/>
          <p:cNvGrpSpPr/>
          <p:nvPr/>
        </p:nvGrpSpPr>
        <p:grpSpPr>
          <a:xfrm>
            <a:off x="117575" y="2287556"/>
            <a:ext cx="2581500" cy="865170"/>
            <a:chOff x="4877250" y="2915056"/>
            <a:chExt cx="2581500" cy="865170"/>
          </a:xfrm>
        </p:grpSpPr>
        <p:pic>
          <p:nvPicPr>
            <p:cNvPr id="1054" name="Google Shape;1054;p91"/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1700" y="2915056"/>
              <a:ext cx="343714" cy="343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55" name="Google Shape;1055;p91"/>
            <p:cNvGrpSpPr/>
            <p:nvPr/>
          </p:nvGrpSpPr>
          <p:grpSpPr>
            <a:xfrm>
              <a:off x="4877250" y="2972425"/>
              <a:ext cx="2581500" cy="807800"/>
              <a:chOff x="4973550" y="2957350"/>
              <a:chExt cx="2581500" cy="807800"/>
            </a:xfrm>
          </p:grpSpPr>
          <p:sp>
            <p:nvSpPr>
              <p:cNvPr id="1056" name="Google Shape;1056;p91"/>
              <p:cNvSpPr txBox="1"/>
              <p:nvPr/>
            </p:nvSpPr>
            <p:spPr>
              <a:xfrm>
                <a:off x="5430749" y="2957350"/>
                <a:ext cx="993900" cy="36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/>
                  <a:t>Explain</a:t>
                </a:r>
                <a:endParaRPr sz="1500" b="1"/>
              </a:p>
            </p:txBody>
          </p:sp>
          <p:sp>
            <p:nvSpPr>
              <p:cNvPr id="1057" name="Google Shape;1057;p91"/>
              <p:cNvSpPr txBox="1"/>
              <p:nvPr/>
            </p:nvSpPr>
            <p:spPr>
              <a:xfrm>
                <a:off x="4973550" y="3214650"/>
                <a:ext cx="2581500" cy="55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/>
                  <a:t>Derive succinct guidance to better understand product findings</a:t>
                </a:r>
                <a:endParaRPr sz="1100"/>
              </a:p>
            </p:txBody>
          </p:sp>
        </p:grpSp>
      </p:grpSp>
      <p:sp>
        <p:nvSpPr>
          <p:cNvPr id="1058" name="Google Shape;1058;p91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1059" name="Google Shape;1059;p91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8" y="3734472"/>
            <a:ext cx="360900" cy="343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0" name="Google Shape;1060;p91"/>
          <p:cNvGrpSpPr/>
          <p:nvPr/>
        </p:nvGrpSpPr>
        <p:grpSpPr>
          <a:xfrm>
            <a:off x="117575" y="3791850"/>
            <a:ext cx="2581500" cy="807800"/>
            <a:chOff x="4973550" y="2957350"/>
            <a:chExt cx="2581500" cy="807800"/>
          </a:xfrm>
        </p:grpSpPr>
        <p:sp>
          <p:nvSpPr>
            <p:cNvPr id="1061" name="Google Shape;1061;p91"/>
            <p:cNvSpPr txBox="1"/>
            <p:nvPr/>
          </p:nvSpPr>
          <p:spPr>
            <a:xfrm>
              <a:off x="5430749" y="2957350"/>
              <a:ext cx="9939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dk2"/>
                  </a:solidFill>
                </a:rPr>
                <a:t>Action</a:t>
              </a:r>
              <a:endParaRPr sz="1500" b="1">
                <a:solidFill>
                  <a:schemeClr val="dk2"/>
                </a:solidFill>
              </a:endParaRPr>
            </a:p>
          </p:txBody>
        </p:sp>
        <p:sp>
          <p:nvSpPr>
            <p:cNvPr id="1062" name="Google Shape;1062;p91"/>
            <p:cNvSpPr txBox="1"/>
            <p:nvPr/>
          </p:nvSpPr>
          <p:spPr>
            <a:xfrm>
              <a:off x="4973550" y="3214650"/>
              <a:ext cx="25815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</a:rPr>
                <a:t>Proactively deliver insights for action with the most impact</a:t>
              </a:r>
              <a:endParaRPr sz="1100">
                <a:solidFill>
                  <a:schemeClr val="dk2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8FEA7BE-BEFA-BBCE-DCA5-64DDB5F633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1993" y="915240"/>
            <a:ext cx="7626685" cy="36178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93"/>
          <p:cNvSpPr txBox="1">
            <a:spLocks noGrp="1"/>
          </p:cNvSpPr>
          <p:nvPr>
            <p:ph type="title"/>
          </p:nvPr>
        </p:nvSpPr>
        <p:spPr>
          <a:xfrm>
            <a:off x="444155" y="107439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Barlow"/>
              <a:buNone/>
            </a:pPr>
            <a:r>
              <a:rPr lang="en-US" sz="2100"/>
              <a:t>A Look At </a:t>
            </a:r>
            <a:r>
              <a:rPr lang="en-US" sz="2100">
                <a:solidFill>
                  <a:schemeClr val="accent2"/>
                </a:solidFill>
              </a:rPr>
              <a:t>ExposureAI</a:t>
            </a:r>
            <a:r>
              <a:rPr lang="en-US" sz="2100"/>
              <a:t> Use Cases</a:t>
            </a:r>
            <a:endParaRPr sz="2100" b="1"/>
          </a:p>
        </p:txBody>
      </p:sp>
      <p:sp>
        <p:nvSpPr>
          <p:cNvPr id="1090" name="Google Shape;1090;p93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grpSp>
        <p:nvGrpSpPr>
          <p:cNvPr id="1091" name="Google Shape;1091;p93"/>
          <p:cNvGrpSpPr/>
          <p:nvPr/>
        </p:nvGrpSpPr>
        <p:grpSpPr>
          <a:xfrm>
            <a:off x="117575" y="3734472"/>
            <a:ext cx="2581500" cy="865178"/>
            <a:chOff x="4877250" y="3780222"/>
            <a:chExt cx="2581500" cy="865178"/>
          </a:xfrm>
        </p:grpSpPr>
        <p:pic>
          <p:nvPicPr>
            <p:cNvPr id="1092" name="Google Shape;1092;p93"/>
            <p:cNvPicPr preferRelativeResize="0"/>
            <p:nvPr/>
          </p:nvPicPr>
          <p:blipFill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3113" y="3780222"/>
              <a:ext cx="360900" cy="34371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93" name="Google Shape;1093;p93"/>
            <p:cNvGrpSpPr/>
            <p:nvPr/>
          </p:nvGrpSpPr>
          <p:grpSpPr>
            <a:xfrm>
              <a:off x="4877250" y="3837600"/>
              <a:ext cx="2581500" cy="807800"/>
              <a:chOff x="4973550" y="2957350"/>
              <a:chExt cx="2581500" cy="807800"/>
            </a:xfrm>
          </p:grpSpPr>
          <p:sp>
            <p:nvSpPr>
              <p:cNvPr id="1094" name="Google Shape;1094;p93"/>
              <p:cNvSpPr txBox="1"/>
              <p:nvPr/>
            </p:nvSpPr>
            <p:spPr>
              <a:xfrm>
                <a:off x="5430749" y="2957350"/>
                <a:ext cx="993900" cy="36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500" b="1"/>
                  <a:t>Action</a:t>
                </a:r>
                <a:endParaRPr sz="1500" b="1"/>
              </a:p>
            </p:txBody>
          </p:sp>
          <p:sp>
            <p:nvSpPr>
              <p:cNvPr id="1095" name="Google Shape;1095;p93"/>
              <p:cNvSpPr txBox="1"/>
              <p:nvPr/>
            </p:nvSpPr>
            <p:spPr>
              <a:xfrm>
                <a:off x="4973550" y="3214650"/>
                <a:ext cx="2581500" cy="55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/>
                  <a:t>Proactively deliver insights for action with the most impact</a:t>
                </a:r>
                <a:endParaRPr sz="1100"/>
              </a:p>
            </p:txBody>
          </p:sp>
        </p:grpSp>
      </p:grpSp>
      <p:pic>
        <p:nvPicPr>
          <p:cNvPr id="1096" name="Google Shape;1096;p9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25" y="2287556"/>
            <a:ext cx="343714" cy="343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7" name="Google Shape;1097;p93"/>
          <p:cNvGrpSpPr/>
          <p:nvPr/>
        </p:nvGrpSpPr>
        <p:grpSpPr>
          <a:xfrm>
            <a:off x="117575" y="2344925"/>
            <a:ext cx="2581500" cy="807800"/>
            <a:chOff x="4973550" y="2957350"/>
            <a:chExt cx="2581500" cy="807800"/>
          </a:xfrm>
        </p:grpSpPr>
        <p:sp>
          <p:nvSpPr>
            <p:cNvPr id="1098" name="Google Shape;1098;p93"/>
            <p:cNvSpPr txBox="1"/>
            <p:nvPr/>
          </p:nvSpPr>
          <p:spPr>
            <a:xfrm>
              <a:off x="5430749" y="2957350"/>
              <a:ext cx="993900" cy="3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>
                  <a:solidFill>
                    <a:schemeClr val="dk2"/>
                  </a:solidFill>
                </a:rPr>
                <a:t>Explain</a:t>
              </a:r>
              <a:endParaRPr sz="1500" b="1">
                <a:solidFill>
                  <a:schemeClr val="dk2"/>
                </a:solidFill>
              </a:endParaRPr>
            </a:p>
          </p:txBody>
        </p:sp>
        <p:sp>
          <p:nvSpPr>
            <p:cNvPr id="1099" name="Google Shape;1099;p93"/>
            <p:cNvSpPr txBox="1"/>
            <p:nvPr/>
          </p:nvSpPr>
          <p:spPr>
            <a:xfrm>
              <a:off x="4973550" y="3214650"/>
              <a:ext cx="2581500" cy="55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chemeClr val="dk2"/>
                  </a:solidFill>
                </a:rPr>
                <a:t>Derive succinct guidance to better understand product findings</a:t>
              </a:r>
              <a:endParaRPr sz="1100">
                <a:solidFill>
                  <a:schemeClr val="dk2"/>
                </a:solidFill>
              </a:endParaRPr>
            </a:p>
          </p:txBody>
        </p:sp>
      </p:grpSp>
      <p:sp>
        <p:nvSpPr>
          <p:cNvPr id="1100" name="Google Shape;1100;p93"/>
          <p:cNvSpPr txBox="1"/>
          <p:nvPr/>
        </p:nvSpPr>
        <p:spPr>
          <a:xfrm>
            <a:off x="574783" y="898008"/>
            <a:ext cx="8478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chemeClr val="dk2"/>
                </a:solidFill>
              </a:rPr>
              <a:t>Search</a:t>
            </a:r>
            <a:endParaRPr sz="1500" b="1">
              <a:solidFill>
                <a:schemeClr val="dk2"/>
              </a:solidFill>
            </a:endParaRPr>
          </a:p>
        </p:txBody>
      </p:sp>
      <p:sp>
        <p:nvSpPr>
          <p:cNvPr id="1101" name="Google Shape;1101;p93"/>
          <p:cNvSpPr txBox="1"/>
          <p:nvPr/>
        </p:nvSpPr>
        <p:spPr>
          <a:xfrm>
            <a:off x="117575" y="1155300"/>
            <a:ext cx="25815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2"/>
                </a:solidFill>
              </a:rPr>
              <a:t>Simplify Search across your asset inventory for complete visibility</a:t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1102" name="Google Shape;1102;p9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875" y="840620"/>
            <a:ext cx="360900" cy="3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BC0362-4C48-CE38-8CBE-B5E50C6BAA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938" y="898008"/>
            <a:ext cx="7772400" cy="409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13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95"/>
          <p:cNvSpPr txBox="1">
            <a:spLocks noGrp="1"/>
          </p:cNvSpPr>
          <p:nvPr>
            <p:ph type="title"/>
          </p:nvPr>
        </p:nvSpPr>
        <p:spPr>
          <a:xfrm>
            <a:off x="628638" y="1991844"/>
            <a:ext cx="78867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5000"/>
              <a:t>Want to Learn More?</a:t>
            </a:r>
            <a:endParaRPr sz="5000"/>
          </a:p>
        </p:txBody>
      </p:sp>
      <p:sp>
        <p:nvSpPr>
          <p:cNvPr id="1141" name="Google Shape;1141;p95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142" name="Google Shape;1142;p95"/>
          <p:cNvSpPr txBox="1">
            <a:spLocks noGrp="1"/>
          </p:cNvSpPr>
          <p:nvPr>
            <p:ph type="sldNum" idx="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131"/>
          <p:cNvSpPr txBox="1">
            <a:spLocks noGrp="1"/>
          </p:cNvSpPr>
          <p:nvPr>
            <p:ph type="title"/>
          </p:nvPr>
        </p:nvSpPr>
        <p:spPr>
          <a:xfrm>
            <a:off x="2720399" y="2296500"/>
            <a:ext cx="37032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/>
              <a:t>Thanks!</a:t>
            </a:r>
            <a:endParaRPr sz="7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81"/>
          <p:cNvSpPr txBox="1">
            <a:spLocks noGrp="1"/>
          </p:cNvSpPr>
          <p:nvPr>
            <p:ph type="title"/>
          </p:nvPr>
        </p:nvSpPr>
        <p:spPr>
          <a:xfrm>
            <a:off x="444155" y="383064"/>
            <a:ext cx="8255700" cy="550500"/>
          </a:xfrm>
          <a:prstGeom prst="rect">
            <a:avLst/>
          </a:prstGeom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ORGANIZATIONS ARE</a:t>
            </a:r>
            <a:r>
              <a:rPr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UNDER SIEGE</a:t>
            </a:r>
            <a:r>
              <a:rPr lang="en-US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EXPOSURES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821" name="Google Shape;821;p81"/>
          <p:cNvSpPr txBox="1">
            <a:spLocks noGrp="1"/>
          </p:cNvSpPr>
          <p:nvPr>
            <p:ph type="sldNum" idx="4294967295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822" name="Google Shape;822;p81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grpSp>
        <p:nvGrpSpPr>
          <p:cNvPr id="823" name="Google Shape;823;p81"/>
          <p:cNvGrpSpPr/>
          <p:nvPr/>
        </p:nvGrpSpPr>
        <p:grpSpPr>
          <a:xfrm>
            <a:off x="849688" y="1263063"/>
            <a:ext cx="2191575" cy="909300"/>
            <a:chOff x="1405275" y="1414475"/>
            <a:chExt cx="2191575" cy="909300"/>
          </a:xfrm>
        </p:grpSpPr>
        <p:sp>
          <p:nvSpPr>
            <p:cNvPr id="824" name="Google Shape;824;p81"/>
            <p:cNvSpPr/>
            <p:nvPr/>
          </p:nvSpPr>
          <p:spPr>
            <a:xfrm>
              <a:off x="1405275" y="1414475"/>
              <a:ext cx="2176800" cy="909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81"/>
            <p:cNvSpPr txBox="1"/>
            <p:nvPr/>
          </p:nvSpPr>
          <p:spPr>
            <a:xfrm>
              <a:off x="1529296" y="1561325"/>
              <a:ext cx="881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600</a:t>
              </a:r>
              <a:endParaRPr sz="2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26" name="Google Shape;826;p81"/>
            <p:cNvSpPr txBox="1"/>
            <p:nvPr/>
          </p:nvSpPr>
          <p:spPr>
            <a:xfrm>
              <a:off x="2246550" y="1453475"/>
              <a:ext cx="1350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New domains </a:t>
              </a:r>
              <a:r>
                <a:rPr lang="en-US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created</a:t>
              </a:r>
              <a:r>
                <a:rPr lang="en-US" b="1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 every minute</a:t>
              </a:r>
              <a:endParaRPr/>
            </a:p>
          </p:txBody>
        </p:sp>
      </p:grpSp>
      <p:grpSp>
        <p:nvGrpSpPr>
          <p:cNvPr id="827" name="Google Shape;827;p81"/>
          <p:cNvGrpSpPr/>
          <p:nvPr/>
        </p:nvGrpSpPr>
        <p:grpSpPr>
          <a:xfrm>
            <a:off x="5985300" y="1263075"/>
            <a:ext cx="2191575" cy="909300"/>
            <a:chOff x="1405275" y="1414475"/>
            <a:chExt cx="2191575" cy="909300"/>
          </a:xfrm>
        </p:grpSpPr>
        <p:sp>
          <p:nvSpPr>
            <p:cNvPr id="828" name="Google Shape;828;p81"/>
            <p:cNvSpPr/>
            <p:nvPr/>
          </p:nvSpPr>
          <p:spPr>
            <a:xfrm>
              <a:off x="1405275" y="1414475"/>
              <a:ext cx="2176800" cy="909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81"/>
            <p:cNvSpPr txBox="1"/>
            <p:nvPr/>
          </p:nvSpPr>
          <p:spPr>
            <a:xfrm>
              <a:off x="1453096" y="1561325"/>
              <a:ext cx="881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480</a:t>
              </a:r>
              <a:endParaRPr sz="2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30" name="Google Shape;830;p81"/>
            <p:cNvSpPr txBox="1"/>
            <p:nvPr/>
          </p:nvSpPr>
          <p:spPr>
            <a:xfrm>
              <a:off x="2246550" y="1453475"/>
              <a:ext cx="1350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New CVE’s </a:t>
              </a:r>
              <a:r>
                <a:rPr lang="en-US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published</a:t>
              </a:r>
              <a:r>
                <a:rPr lang="en-US" b="1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 every week</a:t>
              </a:r>
              <a:endParaRPr/>
            </a:p>
          </p:txBody>
        </p:sp>
      </p:grpSp>
      <p:grpSp>
        <p:nvGrpSpPr>
          <p:cNvPr id="831" name="Google Shape;831;p81"/>
          <p:cNvGrpSpPr/>
          <p:nvPr/>
        </p:nvGrpSpPr>
        <p:grpSpPr>
          <a:xfrm>
            <a:off x="2128650" y="2406000"/>
            <a:ext cx="2176927" cy="909300"/>
            <a:chOff x="1405275" y="1414475"/>
            <a:chExt cx="2176927" cy="909300"/>
          </a:xfrm>
        </p:grpSpPr>
        <p:sp>
          <p:nvSpPr>
            <p:cNvPr id="832" name="Google Shape;832;p81"/>
            <p:cNvSpPr/>
            <p:nvPr/>
          </p:nvSpPr>
          <p:spPr>
            <a:xfrm>
              <a:off x="1405275" y="1414475"/>
              <a:ext cx="2176800" cy="909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81"/>
            <p:cNvSpPr txBox="1"/>
            <p:nvPr/>
          </p:nvSpPr>
          <p:spPr>
            <a:xfrm>
              <a:off x="1501739" y="1561325"/>
              <a:ext cx="1070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95%</a:t>
              </a:r>
              <a:endParaRPr sz="28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34" name="Google Shape;834;p81"/>
            <p:cNvSpPr txBox="1"/>
            <p:nvPr/>
          </p:nvSpPr>
          <p:spPr>
            <a:xfrm>
              <a:off x="2457802" y="1453475"/>
              <a:ext cx="1124400" cy="8309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 dirty="0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Increase OT attacks in 2023</a:t>
              </a:r>
              <a:endParaRPr dirty="0"/>
            </a:p>
          </p:txBody>
        </p:sp>
      </p:grpSp>
      <p:graphicFrame>
        <p:nvGraphicFramePr>
          <p:cNvPr id="835" name="Google Shape;835;p81"/>
          <p:cNvGraphicFramePr/>
          <p:nvPr/>
        </p:nvGraphicFramePr>
        <p:xfrm>
          <a:off x="884375" y="3599125"/>
          <a:ext cx="7239000" cy="1188690"/>
        </p:xfrm>
        <a:graphic>
          <a:graphicData uri="http://schemas.openxmlformats.org/drawingml/2006/table">
            <a:tbl>
              <a:tblPr>
                <a:noFill/>
                <a:tableStyleId>{25579A16-5A74-48B7-9085-26568CC3CDCA}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Do you have adequate resources?</a:t>
                      </a:r>
                      <a:endParaRPr sz="2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How do you prioritize and conquer?</a:t>
                      </a:r>
                      <a:endParaRPr sz="2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Are you continuously reacting?</a:t>
                      </a:r>
                      <a:endParaRPr sz="22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4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36" name="Google Shape;836;p81"/>
          <p:cNvGrpSpPr/>
          <p:nvPr/>
        </p:nvGrpSpPr>
        <p:grpSpPr>
          <a:xfrm>
            <a:off x="3417488" y="1263063"/>
            <a:ext cx="2191575" cy="909300"/>
            <a:chOff x="1405275" y="1414475"/>
            <a:chExt cx="2191575" cy="909300"/>
          </a:xfrm>
        </p:grpSpPr>
        <p:sp>
          <p:nvSpPr>
            <p:cNvPr id="837" name="Google Shape;837;p81"/>
            <p:cNvSpPr/>
            <p:nvPr/>
          </p:nvSpPr>
          <p:spPr>
            <a:xfrm>
              <a:off x="1405275" y="1414475"/>
              <a:ext cx="2176800" cy="909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81"/>
            <p:cNvSpPr txBox="1"/>
            <p:nvPr/>
          </p:nvSpPr>
          <p:spPr>
            <a:xfrm>
              <a:off x="1453096" y="1561325"/>
              <a:ext cx="8817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117K</a:t>
              </a:r>
              <a:endParaRPr sz="2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39" name="Google Shape;839;p81"/>
            <p:cNvSpPr txBox="1"/>
            <p:nvPr/>
          </p:nvSpPr>
          <p:spPr>
            <a:xfrm>
              <a:off x="2246550" y="1453475"/>
              <a:ext cx="1350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New hosts </a:t>
              </a:r>
              <a:r>
                <a:rPr lang="en-US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created</a:t>
              </a:r>
              <a:r>
                <a:rPr lang="en-US" b="1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 every minute</a:t>
              </a:r>
              <a:endParaRPr/>
            </a:p>
          </p:txBody>
        </p:sp>
      </p:grpSp>
      <p:grpSp>
        <p:nvGrpSpPr>
          <p:cNvPr id="840" name="Google Shape;840;p81"/>
          <p:cNvGrpSpPr/>
          <p:nvPr/>
        </p:nvGrpSpPr>
        <p:grpSpPr>
          <a:xfrm>
            <a:off x="4719450" y="2406000"/>
            <a:ext cx="2177000" cy="909300"/>
            <a:chOff x="1405275" y="1414475"/>
            <a:chExt cx="2177000" cy="909300"/>
          </a:xfrm>
        </p:grpSpPr>
        <p:sp>
          <p:nvSpPr>
            <p:cNvPr id="841" name="Google Shape;841;p81"/>
            <p:cNvSpPr/>
            <p:nvPr/>
          </p:nvSpPr>
          <p:spPr>
            <a:xfrm>
              <a:off x="1405275" y="1414475"/>
              <a:ext cx="2176800" cy="9093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81"/>
            <p:cNvSpPr txBox="1"/>
            <p:nvPr/>
          </p:nvSpPr>
          <p:spPr>
            <a:xfrm>
              <a:off x="1501739" y="1561325"/>
              <a:ext cx="10701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95M</a:t>
              </a:r>
              <a:endParaRPr sz="2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843" name="Google Shape;843;p81"/>
            <p:cNvSpPr txBox="1"/>
            <p:nvPr/>
          </p:nvSpPr>
          <p:spPr>
            <a:xfrm>
              <a:off x="2368775" y="1453475"/>
              <a:ext cx="12135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1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AD accounts </a:t>
              </a:r>
              <a:r>
                <a:rPr lang="en-US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attacked</a:t>
              </a:r>
              <a:r>
                <a:rPr lang="en-US" b="1">
                  <a:solidFill>
                    <a:srgbClr val="F3F3F3"/>
                  </a:solidFill>
                  <a:latin typeface="Barlow"/>
                  <a:ea typeface="Barlow"/>
                  <a:cs typeface="Barlow"/>
                  <a:sym typeface="Barlow"/>
                </a:rPr>
                <a:t> each day 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84"/>
          <p:cNvSpPr txBox="1">
            <a:spLocks noGrp="1"/>
          </p:cNvSpPr>
          <p:nvPr>
            <p:ph type="title" idx="4294967295"/>
          </p:nvPr>
        </p:nvSpPr>
        <p:spPr>
          <a:xfrm>
            <a:off x="451950" y="1766250"/>
            <a:ext cx="8240100" cy="1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800" b="1">
                <a:solidFill>
                  <a:schemeClr val="lt1"/>
                </a:solidFill>
              </a:rPr>
              <a:t>In what ways can AI provide more</a:t>
            </a:r>
            <a:r>
              <a:rPr lang="en-US" sz="3800" b="1">
                <a:solidFill>
                  <a:schemeClr val="accent4"/>
                </a:solidFill>
              </a:rPr>
              <a:t> efficiency</a:t>
            </a:r>
            <a:r>
              <a:rPr lang="en-US" sz="3800" b="1">
                <a:solidFill>
                  <a:schemeClr val="lt1"/>
                </a:solidFill>
              </a:rPr>
              <a:t> and </a:t>
            </a:r>
            <a:r>
              <a:rPr lang="en-US" sz="3800" b="1">
                <a:solidFill>
                  <a:schemeClr val="accent4"/>
                </a:solidFill>
              </a:rPr>
              <a:t>productivity</a:t>
            </a:r>
            <a:endParaRPr sz="3800" b="1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800" b="1">
                <a:solidFill>
                  <a:schemeClr val="lt1"/>
                </a:solidFill>
              </a:rPr>
              <a:t>for Preventive Security?</a:t>
            </a:r>
            <a:endParaRPr sz="3800" b="1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85"/>
          <p:cNvSpPr/>
          <p:nvPr/>
        </p:nvSpPr>
        <p:spPr>
          <a:xfrm>
            <a:off x="1628075" y="989125"/>
            <a:ext cx="5784000" cy="3730500"/>
          </a:xfrm>
          <a:prstGeom prst="roundRect">
            <a:avLst>
              <a:gd name="adj" fmla="val 2254"/>
            </a:avLst>
          </a:prstGeom>
          <a:solidFill>
            <a:srgbClr val="FFFFFF">
              <a:alpha val="63919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85"/>
          <p:cNvSpPr txBox="1">
            <a:spLocks noGrp="1"/>
          </p:cNvSpPr>
          <p:nvPr>
            <p:ph type="title"/>
          </p:nvPr>
        </p:nvSpPr>
        <p:spPr>
          <a:xfrm>
            <a:off x="392230" y="232289"/>
            <a:ext cx="82557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Barlow"/>
              <a:buNone/>
            </a:pPr>
            <a:r>
              <a:rPr lang="en-US" sz="2600"/>
              <a:t>AI is only as good as its Data Sources</a:t>
            </a:r>
            <a:endParaRPr sz="2600" b="1"/>
          </a:p>
        </p:txBody>
      </p:sp>
      <p:cxnSp>
        <p:nvCxnSpPr>
          <p:cNvPr id="906" name="Google Shape;906;p85"/>
          <p:cNvCxnSpPr/>
          <p:nvPr/>
        </p:nvCxnSpPr>
        <p:spPr>
          <a:xfrm>
            <a:off x="1792925" y="2581150"/>
            <a:ext cx="54543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7" name="Google Shape;907;p85"/>
          <p:cNvSpPr txBox="1"/>
          <p:nvPr/>
        </p:nvSpPr>
        <p:spPr>
          <a:xfrm>
            <a:off x="1628075" y="1200750"/>
            <a:ext cx="5784000" cy="5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chemeClr val="accent2"/>
                </a:solidFill>
              </a:rPr>
              <a:t>Tenable Exposure Graph</a:t>
            </a:r>
            <a:endParaRPr sz="2500" b="1">
              <a:solidFill>
                <a:schemeClr val="accent2"/>
              </a:solidFill>
            </a:endParaRPr>
          </a:p>
        </p:txBody>
      </p:sp>
      <p:sp>
        <p:nvSpPr>
          <p:cNvPr id="908" name="Google Shape;908;p85"/>
          <p:cNvSpPr txBox="1"/>
          <p:nvPr/>
        </p:nvSpPr>
        <p:spPr>
          <a:xfrm>
            <a:off x="1628075" y="1818888"/>
            <a:ext cx="57840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he world's largest repository of exposure data and context</a:t>
            </a:r>
            <a:endParaRPr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propelling your exposure management program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09" name="Google Shape;909;p85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cxnSp>
        <p:nvCxnSpPr>
          <p:cNvPr id="910" name="Google Shape;910;p85"/>
          <p:cNvCxnSpPr/>
          <p:nvPr/>
        </p:nvCxnSpPr>
        <p:spPr>
          <a:xfrm>
            <a:off x="4112275" y="4719675"/>
            <a:ext cx="1120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1" name="Google Shape;911;p85"/>
          <p:cNvSpPr txBox="1"/>
          <p:nvPr/>
        </p:nvSpPr>
        <p:spPr>
          <a:xfrm>
            <a:off x="1759625" y="2829475"/>
            <a:ext cx="12861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Barlow"/>
                <a:ea typeface="Barlow"/>
                <a:cs typeface="Barlow"/>
                <a:sym typeface="Barlow"/>
              </a:rPr>
              <a:t>1T</a:t>
            </a:r>
            <a:endParaRPr sz="3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Barlow"/>
                <a:ea typeface="Barlow"/>
                <a:cs typeface="Barlow"/>
                <a:sym typeface="Barlow"/>
              </a:rPr>
              <a:t>Unique counts of threat, vuln and asset data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12" name="Google Shape;912;p85"/>
          <p:cNvSpPr txBox="1"/>
          <p:nvPr/>
        </p:nvSpPr>
        <p:spPr>
          <a:xfrm>
            <a:off x="3225322" y="2829475"/>
            <a:ext cx="11883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Barlow"/>
                <a:ea typeface="Barlow"/>
                <a:cs typeface="Barlow"/>
                <a:sym typeface="Barlow"/>
              </a:rPr>
              <a:t>1B</a:t>
            </a:r>
            <a:endParaRPr sz="3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Barlow"/>
                <a:ea typeface="Barlow"/>
                <a:cs typeface="Barlow"/>
                <a:sym typeface="Barlow"/>
              </a:rPr>
              <a:t>Assets</a:t>
            </a:r>
            <a:endParaRPr sz="180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13" name="Google Shape;913;p85"/>
          <p:cNvSpPr txBox="1"/>
          <p:nvPr/>
        </p:nvSpPr>
        <p:spPr>
          <a:xfrm>
            <a:off x="4593222" y="2829475"/>
            <a:ext cx="11883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Barlow"/>
                <a:ea typeface="Barlow"/>
                <a:cs typeface="Barlow"/>
                <a:sym typeface="Barlow"/>
              </a:rPr>
              <a:t>60B</a:t>
            </a:r>
            <a:endParaRPr sz="3200" b="1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Barlow"/>
                <a:ea typeface="Barlow"/>
                <a:cs typeface="Barlow"/>
                <a:sym typeface="Barlow"/>
              </a:rPr>
              <a:t>Threat Artifacts</a:t>
            </a:r>
            <a:endParaRPr sz="180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14" name="Google Shape;914;p85"/>
          <p:cNvSpPr txBox="1"/>
          <p:nvPr/>
        </p:nvSpPr>
        <p:spPr>
          <a:xfrm>
            <a:off x="5961121" y="2829475"/>
            <a:ext cx="1188300" cy="15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Barlow"/>
                <a:ea typeface="Barlow"/>
                <a:cs typeface="Barlow"/>
                <a:sym typeface="Barlow"/>
              </a:rPr>
              <a:t>800M</a:t>
            </a:r>
            <a:endParaRPr sz="190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Barlow"/>
                <a:ea typeface="Barlow"/>
                <a:cs typeface="Barlow"/>
                <a:sym typeface="Barlow"/>
              </a:rPr>
              <a:t>Security Configs</a:t>
            </a:r>
            <a:endParaRPr sz="3100" b="1"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15" name="Google Shape;915;p85"/>
          <p:cNvCxnSpPr/>
          <p:nvPr/>
        </p:nvCxnSpPr>
        <p:spPr>
          <a:xfrm>
            <a:off x="3184081" y="3014500"/>
            <a:ext cx="0" cy="137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6" name="Google Shape;916;p85"/>
          <p:cNvCxnSpPr/>
          <p:nvPr/>
        </p:nvCxnSpPr>
        <p:spPr>
          <a:xfrm>
            <a:off x="4413631" y="3014500"/>
            <a:ext cx="0" cy="137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7" name="Google Shape;917;p85"/>
          <p:cNvCxnSpPr/>
          <p:nvPr/>
        </p:nvCxnSpPr>
        <p:spPr>
          <a:xfrm>
            <a:off x="5875731" y="3014500"/>
            <a:ext cx="0" cy="1375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99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04" name="Google Shape;1204;p99"/>
          <p:cNvSpPr txBox="1">
            <a:spLocks noGrp="1"/>
          </p:cNvSpPr>
          <p:nvPr>
            <p:ph type="title"/>
          </p:nvPr>
        </p:nvSpPr>
        <p:spPr>
          <a:xfrm>
            <a:off x="311700" y="13260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Tenable has been a leader in AI-based cybersecurity</a:t>
            </a:r>
            <a:endParaRPr/>
          </a:p>
        </p:txBody>
      </p:sp>
      <p:graphicFrame>
        <p:nvGraphicFramePr>
          <p:cNvPr id="1205" name="Google Shape;1205;p99"/>
          <p:cNvGraphicFramePr/>
          <p:nvPr/>
        </p:nvGraphicFramePr>
        <p:xfrm>
          <a:off x="244875" y="911308"/>
          <a:ext cx="8678625" cy="3402600"/>
        </p:xfrm>
        <a:graphic>
          <a:graphicData uri="http://schemas.openxmlformats.org/drawingml/2006/table">
            <a:tbl>
              <a:tblPr>
                <a:noFill/>
                <a:tableStyleId>{25579A16-5A74-48B7-9085-26568CC3CDCA}</a:tableStyleId>
              </a:tblPr>
              <a:tblGrid>
                <a:gridCol w="173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5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0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Vulnerability Priority Rating</a:t>
                      </a:r>
                      <a:endParaRPr sz="16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February 2019</a:t>
                      </a:r>
                      <a:endParaRPr sz="16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OS </a:t>
                      </a:r>
                      <a:endParaRPr sz="16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Prediction</a:t>
                      </a:r>
                      <a:endParaRPr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January 2020</a:t>
                      </a:r>
                      <a:endParaRPr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Predictive </a:t>
                      </a:r>
                      <a:endParaRPr sz="16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Scoring</a:t>
                      </a:r>
                      <a:endParaRPr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October 2020</a:t>
                      </a:r>
                      <a:endParaRPr sz="16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Gen AI Research Tools</a:t>
                      </a:r>
                      <a:endParaRPr sz="16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April 2023</a:t>
                      </a:r>
                      <a:endParaRPr sz="16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Identity Exposure</a:t>
                      </a:r>
                      <a:endParaRPr sz="16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June 2023</a:t>
                      </a:r>
                      <a:endParaRPr sz="1600" b="1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2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ML-based algorithms identify vulnerabilities most likely to be exploited in the next 28 days, analyzing each vulnerability daily to predict the likelihood of an exploit actually being used against it. </a:t>
                      </a:r>
                      <a:endParaRPr sz="12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182875" marR="18287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ML-based algorithms predict an unauthenticated asset's operating system via host response to TCP packet data to increase assessment and inventory accuracy. </a:t>
                      </a:r>
                      <a:endParaRPr sz="12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182875" marR="18287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ML-based algorithms predict an asset's risk from limited, unauthenticated scan data using data derived from authenticated scans and exposure characteristics of similar assets.</a:t>
                      </a:r>
                      <a:endParaRPr sz="12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182875" marR="18287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Four new tools developed by Tenable Research that create efficiencies in processes such as reverse engineering, code debugging, web app security and visibility into cloud-based tools.</a:t>
                      </a:r>
                      <a:endParaRPr sz="12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182875" marR="18287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Several identity-aware features that harness the power of artificial intelligence (AI) and machine learning to provide a unified view of all user identities and entitlement risks, whether on-prem or in the cloud.</a:t>
                      </a:r>
                      <a:endParaRPr sz="12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182875" marR="182875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98"/>
          <p:cNvSpPr txBox="1">
            <a:spLocks noGrp="1"/>
          </p:cNvSpPr>
          <p:nvPr>
            <p:ph type="title"/>
          </p:nvPr>
        </p:nvSpPr>
        <p:spPr>
          <a:xfrm>
            <a:off x="444155" y="151289"/>
            <a:ext cx="8255700" cy="550500"/>
          </a:xfrm>
          <a:prstGeom prst="rect">
            <a:avLst/>
          </a:prstGeom>
        </p:spPr>
        <p:txBody>
          <a:bodyPr spcFirstLastPara="1" wrap="square" lIns="68575" tIns="34275" rIns="6857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It’s all about levels - Artificial Intelligence</a:t>
            </a:r>
            <a:endParaRPr sz="2000" b="1"/>
          </a:p>
        </p:txBody>
      </p:sp>
      <p:sp>
        <p:nvSpPr>
          <p:cNvPr id="1187" name="Google Shape;1187;p98"/>
          <p:cNvSpPr txBox="1">
            <a:spLocks noGrp="1"/>
          </p:cNvSpPr>
          <p:nvPr>
            <p:ph type="body" idx="1"/>
          </p:nvPr>
        </p:nvSpPr>
        <p:spPr>
          <a:xfrm>
            <a:off x="437600" y="1326443"/>
            <a:ext cx="4090800" cy="278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300" b="1"/>
              <a:t>Artificial intelligence (AI)</a:t>
            </a:r>
            <a:r>
              <a:rPr lang="en-US" sz="1300"/>
              <a:t> discipline of applying advanced analysis and logic-based techniques, including machine learning (ML), to interpret events, support and automate decisions and to take actions.</a:t>
            </a:r>
            <a:br>
              <a:rPr lang="en-US" sz="1300"/>
            </a:br>
            <a:br>
              <a:rPr lang="en-US" sz="1300"/>
            </a:br>
            <a:r>
              <a:rPr lang="en-US" sz="1300" u="sng">
                <a:solidFill>
                  <a:schemeClr val="hlink"/>
                </a:solidFill>
                <a:hlinkClick r:id="rId3"/>
              </a:rPr>
              <a:t>Machine learning</a:t>
            </a:r>
            <a:r>
              <a:rPr lang="en-US" sz="1300"/>
              <a:t> is a </a:t>
            </a:r>
            <a:r>
              <a:rPr lang="en-US" sz="1300" b="1"/>
              <a:t>purely analytical discipline. It applies mathematical models to data to extract knowledge and find patterns</a:t>
            </a:r>
            <a:r>
              <a:rPr lang="en-US" sz="1300"/>
              <a:t> that humans would likely miss. </a:t>
            </a:r>
            <a:br>
              <a:rPr lang="en-US" sz="1300"/>
            </a:br>
            <a:br>
              <a:rPr lang="en-US" sz="1300"/>
            </a:br>
            <a:br>
              <a:rPr lang="en-US" sz="1300"/>
            </a:br>
            <a:r>
              <a:rPr lang="en-US" sz="1300" u="sng">
                <a:solidFill>
                  <a:schemeClr val="hlink"/>
                </a:solidFill>
                <a:hlinkClick r:id="rId4"/>
              </a:rPr>
              <a:t>Generative AI</a:t>
            </a:r>
            <a:r>
              <a:rPr lang="en-US" sz="1300"/>
              <a:t> learns about artifacts from data and </a:t>
            </a:r>
            <a:r>
              <a:rPr lang="en-US" sz="1300" b="1"/>
              <a:t>generates innovative new creations</a:t>
            </a:r>
            <a:r>
              <a:rPr lang="en-US" sz="1300"/>
              <a:t> that are similar to but don’t repeat the original</a:t>
            </a:r>
            <a:endParaRPr sz="130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300"/>
              <a:t>(A subset of Deep Learning)</a:t>
            </a:r>
            <a:endParaRPr sz="1100">
              <a:solidFill>
                <a:srgbClr val="32414E"/>
              </a:solidFill>
              <a:highlight>
                <a:srgbClr val="FFFFFF"/>
              </a:highlight>
            </a:endParaRPr>
          </a:p>
        </p:txBody>
      </p:sp>
      <p:sp>
        <p:nvSpPr>
          <p:cNvPr id="1188" name="Google Shape;1188;p98"/>
          <p:cNvSpPr txBox="1">
            <a:spLocks noGrp="1"/>
          </p:cNvSpPr>
          <p:nvPr>
            <p:ph type="sldNum" idx="12"/>
          </p:nvPr>
        </p:nvSpPr>
        <p:spPr>
          <a:xfrm>
            <a:off x="0" y="4860081"/>
            <a:ext cx="385500" cy="273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89" name="Google Shape;1189;p98"/>
          <p:cNvSpPr/>
          <p:nvPr/>
        </p:nvSpPr>
        <p:spPr>
          <a:xfrm>
            <a:off x="4829825" y="832626"/>
            <a:ext cx="3913500" cy="3913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98"/>
          <p:cNvSpPr/>
          <p:nvPr/>
        </p:nvSpPr>
        <p:spPr>
          <a:xfrm>
            <a:off x="5252225" y="1778151"/>
            <a:ext cx="3068700" cy="306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98"/>
          <p:cNvSpPr/>
          <p:nvPr/>
        </p:nvSpPr>
        <p:spPr>
          <a:xfrm>
            <a:off x="5716325" y="2770751"/>
            <a:ext cx="2140500" cy="21405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98"/>
          <p:cNvSpPr txBox="1"/>
          <p:nvPr/>
        </p:nvSpPr>
        <p:spPr>
          <a:xfrm>
            <a:off x="5896775" y="1075618"/>
            <a:ext cx="177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</a:rPr>
              <a:t>Artificial Intelligence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1193" name="Google Shape;1193;p98"/>
          <p:cNvSpPr txBox="1"/>
          <p:nvPr/>
        </p:nvSpPr>
        <p:spPr>
          <a:xfrm>
            <a:off x="5896775" y="2061223"/>
            <a:ext cx="177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</a:rPr>
              <a:t>Machine Learning</a:t>
            </a:r>
            <a:endParaRPr sz="1200" b="1">
              <a:solidFill>
                <a:schemeClr val="lt1"/>
              </a:solidFill>
            </a:endParaRPr>
          </a:p>
        </p:txBody>
      </p:sp>
      <p:sp>
        <p:nvSpPr>
          <p:cNvPr id="1194" name="Google Shape;1194;p98"/>
          <p:cNvSpPr txBox="1"/>
          <p:nvPr/>
        </p:nvSpPr>
        <p:spPr>
          <a:xfrm>
            <a:off x="5896775" y="3292407"/>
            <a:ext cx="1779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</a:rPr>
              <a:t>Generative AI</a:t>
            </a:r>
            <a:endParaRPr sz="1200" b="1">
              <a:solidFill>
                <a:schemeClr val="lt1"/>
              </a:solidFill>
            </a:endParaRPr>
          </a:p>
        </p:txBody>
      </p:sp>
      <p:cxnSp>
        <p:nvCxnSpPr>
          <p:cNvPr id="1195" name="Google Shape;1195;p98"/>
          <p:cNvCxnSpPr/>
          <p:nvPr/>
        </p:nvCxnSpPr>
        <p:spPr>
          <a:xfrm>
            <a:off x="4441525" y="1393350"/>
            <a:ext cx="3068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6" name="Google Shape;1196;p98"/>
          <p:cNvCxnSpPr/>
          <p:nvPr/>
        </p:nvCxnSpPr>
        <p:spPr>
          <a:xfrm>
            <a:off x="4441525" y="2371298"/>
            <a:ext cx="29730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97" name="Google Shape;1197;p98"/>
          <p:cNvCxnSpPr/>
          <p:nvPr/>
        </p:nvCxnSpPr>
        <p:spPr>
          <a:xfrm>
            <a:off x="4441525" y="3604575"/>
            <a:ext cx="2896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" name="Google Shape;923;p8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23"/>
          <a:stretch/>
        </p:blipFill>
        <p:spPr>
          <a:xfrm>
            <a:off x="-350125" y="-121450"/>
            <a:ext cx="9844248" cy="53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4" name="Google Shape;924;p86"/>
          <p:cNvSpPr txBox="1"/>
          <p:nvPr/>
        </p:nvSpPr>
        <p:spPr>
          <a:xfrm>
            <a:off x="1095850" y="3999402"/>
            <a:ext cx="200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SEARCH</a:t>
            </a:r>
            <a:endParaRPr sz="24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25" name="Google Shape;925;p86"/>
          <p:cNvSpPr txBox="1"/>
          <p:nvPr/>
        </p:nvSpPr>
        <p:spPr>
          <a:xfrm>
            <a:off x="3571350" y="3999402"/>
            <a:ext cx="200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EXPLAIN</a:t>
            </a:r>
            <a:endParaRPr sz="24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26" name="Google Shape;926;p86"/>
          <p:cNvSpPr txBox="1"/>
          <p:nvPr/>
        </p:nvSpPr>
        <p:spPr>
          <a:xfrm>
            <a:off x="6046850" y="3999402"/>
            <a:ext cx="200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ACTION</a:t>
            </a:r>
            <a:endParaRPr sz="24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27" name="Google Shape;927;p86"/>
          <p:cNvCxnSpPr/>
          <p:nvPr/>
        </p:nvCxnSpPr>
        <p:spPr>
          <a:xfrm>
            <a:off x="1667650" y="4615450"/>
            <a:ext cx="85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8" name="Google Shape;928;p86"/>
          <p:cNvCxnSpPr/>
          <p:nvPr/>
        </p:nvCxnSpPr>
        <p:spPr>
          <a:xfrm>
            <a:off x="4143150" y="4615450"/>
            <a:ext cx="85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9" name="Google Shape;929;p86"/>
          <p:cNvCxnSpPr/>
          <p:nvPr/>
        </p:nvCxnSpPr>
        <p:spPr>
          <a:xfrm>
            <a:off x="6618650" y="4615450"/>
            <a:ext cx="85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87"/>
          <p:cNvSpPr/>
          <p:nvPr/>
        </p:nvSpPr>
        <p:spPr>
          <a:xfrm>
            <a:off x="1027050" y="1216800"/>
            <a:ext cx="2138700" cy="3497700"/>
          </a:xfrm>
          <a:prstGeom prst="roundRect">
            <a:avLst>
              <a:gd name="adj" fmla="val 225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5" name="Google Shape;935;p87"/>
          <p:cNvSpPr/>
          <p:nvPr/>
        </p:nvSpPr>
        <p:spPr>
          <a:xfrm>
            <a:off x="3502652" y="1216800"/>
            <a:ext cx="2138700" cy="3497700"/>
          </a:xfrm>
          <a:prstGeom prst="roundRect">
            <a:avLst>
              <a:gd name="adj" fmla="val 225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6" name="Google Shape;936;p87"/>
          <p:cNvSpPr/>
          <p:nvPr/>
        </p:nvSpPr>
        <p:spPr>
          <a:xfrm>
            <a:off x="5978255" y="1216800"/>
            <a:ext cx="2138700" cy="3497700"/>
          </a:xfrm>
          <a:prstGeom prst="roundRect">
            <a:avLst>
              <a:gd name="adj" fmla="val 2254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Google Shape;937;p87"/>
          <p:cNvSpPr txBox="1"/>
          <p:nvPr/>
        </p:nvSpPr>
        <p:spPr>
          <a:xfrm>
            <a:off x="1095854" y="2860169"/>
            <a:ext cx="2001300" cy="1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Centralized view of all assets to understand contextual relationships, identify security control gaps and prioritize remediation actions.</a:t>
            </a:r>
            <a:endParaRPr b="0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b="0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38" name="Google Shape;938;p87"/>
          <p:cNvCxnSpPr/>
          <p:nvPr/>
        </p:nvCxnSpPr>
        <p:spPr>
          <a:xfrm>
            <a:off x="1947597" y="2543228"/>
            <a:ext cx="301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39" name="Google Shape;939;p87"/>
          <p:cNvSpPr txBox="1"/>
          <p:nvPr/>
        </p:nvSpPr>
        <p:spPr>
          <a:xfrm>
            <a:off x="3568463" y="2860169"/>
            <a:ext cx="2001300" cy="1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Overview of all viable attack paths to anticipate the consequences of a cyber attack and preemptively respond to potential threats. </a:t>
            </a:r>
            <a:endParaRPr b="0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40" name="Google Shape;940;p87"/>
          <p:cNvCxnSpPr/>
          <p:nvPr/>
        </p:nvCxnSpPr>
        <p:spPr>
          <a:xfrm>
            <a:off x="4421393" y="2543228"/>
            <a:ext cx="301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1" name="Google Shape;941;p87"/>
          <p:cNvSpPr txBox="1"/>
          <p:nvPr/>
        </p:nvSpPr>
        <p:spPr>
          <a:xfrm>
            <a:off x="6045145" y="2860169"/>
            <a:ext cx="2001300" cy="16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Objective cyber risk scores to show SLA performance, progress over time, peer benchmarking and the ability to drill into departmental units.</a:t>
            </a:r>
            <a:endParaRPr b="0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942" name="Google Shape;942;p87"/>
          <p:cNvCxnSpPr/>
          <p:nvPr/>
        </p:nvCxnSpPr>
        <p:spPr>
          <a:xfrm>
            <a:off x="6895199" y="2543228"/>
            <a:ext cx="3012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43" name="Google Shape;943;p87"/>
          <p:cNvGrpSpPr/>
          <p:nvPr/>
        </p:nvGrpSpPr>
        <p:grpSpPr>
          <a:xfrm>
            <a:off x="1888384" y="1390632"/>
            <a:ext cx="416028" cy="445869"/>
            <a:chOff x="1440150" y="1834699"/>
            <a:chExt cx="1059674" cy="1142668"/>
          </a:xfrm>
        </p:grpSpPr>
        <p:sp>
          <p:nvSpPr>
            <p:cNvPr id="944" name="Google Shape;944;p87"/>
            <p:cNvSpPr/>
            <p:nvPr/>
          </p:nvSpPr>
          <p:spPr>
            <a:xfrm>
              <a:off x="1859065" y="2038210"/>
              <a:ext cx="27613" cy="27595"/>
            </a:xfrm>
            <a:custGeom>
              <a:avLst/>
              <a:gdLst/>
              <a:ahLst/>
              <a:cxnLst/>
              <a:rect l="l" t="t" r="r" b="b"/>
              <a:pathLst>
                <a:path w="27613" h="27595" extrusionOk="0">
                  <a:moveTo>
                    <a:pt x="0" y="0"/>
                  </a:moveTo>
                  <a:lnTo>
                    <a:pt x="27613" y="0"/>
                  </a:lnTo>
                  <a:lnTo>
                    <a:pt x="27613" y="27596"/>
                  </a:lnTo>
                  <a:lnTo>
                    <a:pt x="0" y="275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87"/>
            <p:cNvSpPr/>
            <p:nvPr/>
          </p:nvSpPr>
          <p:spPr>
            <a:xfrm>
              <a:off x="2052287" y="2038210"/>
              <a:ext cx="27577" cy="27595"/>
            </a:xfrm>
            <a:custGeom>
              <a:avLst/>
              <a:gdLst/>
              <a:ahLst/>
              <a:cxnLst/>
              <a:rect l="l" t="t" r="r" b="b"/>
              <a:pathLst>
                <a:path w="27577" h="27595" extrusionOk="0">
                  <a:moveTo>
                    <a:pt x="0" y="0"/>
                  </a:moveTo>
                  <a:lnTo>
                    <a:pt x="27578" y="0"/>
                  </a:lnTo>
                  <a:lnTo>
                    <a:pt x="27578" y="27596"/>
                  </a:lnTo>
                  <a:lnTo>
                    <a:pt x="0" y="275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87"/>
            <p:cNvSpPr/>
            <p:nvPr/>
          </p:nvSpPr>
          <p:spPr>
            <a:xfrm>
              <a:off x="1955676" y="2093365"/>
              <a:ext cx="27595" cy="27595"/>
            </a:xfrm>
            <a:custGeom>
              <a:avLst/>
              <a:gdLst/>
              <a:ahLst/>
              <a:cxnLst/>
              <a:rect l="l" t="t" r="r" b="b"/>
              <a:pathLst>
                <a:path w="27595" h="27595" extrusionOk="0">
                  <a:moveTo>
                    <a:pt x="0" y="0"/>
                  </a:moveTo>
                  <a:lnTo>
                    <a:pt x="27596" y="0"/>
                  </a:lnTo>
                  <a:lnTo>
                    <a:pt x="27596" y="27596"/>
                  </a:lnTo>
                  <a:lnTo>
                    <a:pt x="0" y="275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87"/>
            <p:cNvSpPr/>
            <p:nvPr/>
          </p:nvSpPr>
          <p:spPr>
            <a:xfrm>
              <a:off x="1859065" y="2093365"/>
              <a:ext cx="27613" cy="27595"/>
            </a:xfrm>
            <a:custGeom>
              <a:avLst/>
              <a:gdLst/>
              <a:ahLst/>
              <a:cxnLst/>
              <a:rect l="l" t="t" r="r" b="b"/>
              <a:pathLst>
                <a:path w="27613" h="27595" extrusionOk="0">
                  <a:moveTo>
                    <a:pt x="0" y="0"/>
                  </a:moveTo>
                  <a:lnTo>
                    <a:pt x="27613" y="0"/>
                  </a:lnTo>
                  <a:lnTo>
                    <a:pt x="27613" y="27596"/>
                  </a:lnTo>
                  <a:lnTo>
                    <a:pt x="0" y="275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87"/>
            <p:cNvSpPr/>
            <p:nvPr/>
          </p:nvSpPr>
          <p:spPr>
            <a:xfrm>
              <a:off x="2052287" y="2093365"/>
              <a:ext cx="27577" cy="27595"/>
            </a:xfrm>
            <a:custGeom>
              <a:avLst/>
              <a:gdLst/>
              <a:ahLst/>
              <a:cxnLst/>
              <a:rect l="l" t="t" r="r" b="b"/>
              <a:pathLst>
                <a:path w="27577" h="27595" extrusionOk="0">
                  <a:moveTo>
                    <a:pt x="0" y="0"/>
                  </a:moveTo>
                  <a:lnTo>
                    <a:pt x="27578" y="0"/>
                  </a:lnTo>
                  <a:lnTo>
                    <a:pt x="27578" y="27596"/>
                  </a:lnTo>
                  <a:lnTo>
                    <a:pt x="0" y="275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87"/>
            <p:cNvSpPr/>
            <p:nvPr/>
          </p:nvSpPr>
          <p:spPr>
            <a:xfrm>
              <a:off x="1955676" y="2148574"/>
              <a:ext cx="27595" cy="27595"/>
            </a:xfrm>
            <a:custGeom>
              <a:avLst/>
              <a:gdLst/>
              <a:ahLst/>
              <a:cxnLst/>
              <a:rect l="l" t="t" r="r" b="b"/>
              <a:pathLst>
                <a:path w="27595" h="27595" extrusionOk="0">
                  <a:moveTo>
                    <a:pt x="0" y="0"/>
                  </a:moveTo>
                  <a:lnTo>
                    <a:pt x="27596" y="0"/>
                  </a:lnTo>
                  <a:lnTo>
                    <a:pt x="27596" y="27596"/>
                  </a:lnTo>
                  <a:lnTo>
                    <a:pt x="0" y="275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87"/>
            <p:cNvSpPr/>
            <p:nvPr/>
          </p:nvSpPr>
          <p:spPr>
            <a:xfrm>
              <a:off x="1862609" y="1834699"/>
              <a:ext cx="213710" cy="213772"/>
            </a:xfrm>
            <a:custGeom>
              <a:avLst/>
              <a:gdLst/>
              <a:ahLst/>
              <a:cxnLst/>
              <a:rect l="l" t="t" r="r" b="b"/>
              <a:pathLst>
                <a:path w="213710" h="213772" extrusionOk="0">
                  <a:moveTo>
                    <a:pt x="213711" y="162056"/>
                  </a:moveTo>
                  <a:lnTo>
                    <a:pt x="213711" y="51656"/>
                  </a:lnTo>
                  <a:cubicBezTo>
                    <a:pt x="213700" y="50724"/>
                    <a:pt x="213557" y="49799"/>
                    <a:pt x="213285" y="48908"/>
                  </a:cubicBezTo>
                  <a:lnTo>
                    <a:pt x="213285" y="48678"/>
                  </a:lnTo>
                  <a:cubicBezTo>
                    <a:pt x="213179" y="48465"/>
                    <a:pt x="213090" y="48235"/>
                    <a:pt x="213002" y="48004"/>
                  </a:cubicBezTo>
                  <a:cubicBezTo>
                    <a:pt x="212796" y="47420"/>
                    <a:pt x="212535" y="46856"/>
                    <a:pt x="212222" y="46321"/>
                  </a:cubicBezTo>
                  <a:cubicBezTo>
                    <a:pt x="212146" y="46193"/>
                    <a:pt x="212057" y="46074"/>
                    <a:pt x="211956" y="45966"/>
                  </a:cubicBezTo>
                  <a:lnTo>
                    <a:pt x="211619" y="45505"/>
                  </a:lnTo>
                  <a:cubicBezTo>
                    <a:pt x="211302" y="45062"/>
                    <a:pt x="210940" y="44652"/>
                    <a:pt x="210538" y="44283"/>
                  </a:cubicBezTo>
                  <a:cubicBezTo>
                    <a:pt x="210274" y="44019"/>
                    <a:pt x="209990" y="43776"/>
                    <a:pt x="209687" y="43556"/>
                  </a:cubicBezTo>
                  <a:cubicBezTo>
                    <a:pt x="209488" y="43409"/>
                    <a:pt x="209298" y="43250"/>
                    <a:pt x="209120" y="43077"/>
                  </a:cubicBezTo>
                  <a:cubicBezTo>
                    <a:pt x="208854" y="42953"/>
                    <a:pt x="208624" y="42811"/>
                    <a:pt x="208358" y="42705"/>
                  </a:cubicBezTo>
                  <a:lnTo>
                    <a:pt x="208163" y="42616"/>
                  </a:lnTo>
                  <a:cubicBezTo>
                    <a:pt x="207877" y="42476"/>
                    <a:pt x="207604" y="42310"/>
                    <a:pt x="207348" y="42120"/>
                  </a:cubicBezTo>
                  <a:lnTo>
                    <a:pt x="110914" y="824"/>
                  </a:lnTo>
                  <a:cubicBezTo>
                    <a:pt x="108320" y="-275"/>
                    <a:pt x="105391" y="-275"/>
                    <a:pt x="102797" y="824"/>
                  </a:cubicBezTo>
                  <a:lnTo>
                    <a:pt x="6203" y="42227"/>
                  </a:lnTo>
                  <a:cubicBezTo>
                    <a:pt x="2431" y="43841"/>
                    <a:pt x="-11" y="47553"/>
                    <a:pt x="0" y="51656"/>
                  </a:cubicBezTo>
                  <a:lnTo>
                    <a:pt x="0" y="162056"/>
                  </a:lnTo>
                  <a:cubicBezTo>
                    <a:pt x="-18" y="166165"/>
                    <a:pt x="2425" y="169886"/>
                    <a:pt x="6203" y="171502"/>
                  </a:cubicBezTo>
                  <a:lnTo>
                    <a:pt x="101113" y="212178"/>
                  </a:lnTo>
                  <a:lnTo>
                    <a:pt x="101113" y="212178"/>
                  </a:lnTo>
                  <a:lnTo>
                    <a:pt x="103328" y="213028"/>
                  </a:lnTo>
                  <a:cubicBezTo>
                    <a:pt x="104453" y="213495"/>
                    <a:pt x="105655" y="213748"/>
                    <a:pt x="106873" y="213773"/>
                  </a:cubicBezTo>
                  <a:cubicBezTo>
                    <a:pt x="108256" y="213763"/>
                    <a:pt x="109623" y="213480"/>
                    <a:pt x="110896" y="212940"/>
                  </a:cubicBezTo>
                  <a:lnTo>
                    <a:pt x="207472" y="171555"/>
                  </a:lnTo>
                  <a:cubicBezTo>
                    <a:pt x="211275" y="169935"/>
                    <a:pt x="213735" y="166190"/>
                    <a:pt x="213711" y="162056"/>
                  </a:cubicBezTo>
                  <a:close/>
                  <a:moveTo>
                    <a:pt x="96593" y="187932"/>
                  </a:moveTo>
                  <a:lnTo>
                    <a:pt x="20524" y="155321"/>
                  </a:lnTo>
                  <a:lnTo>
                    <a:pt x="20524" y="67181"/>
                  </a:lnTo>
                  <a:lnTo>
                    <a:pt x="96611" y="99793"/>
                  </a:lnTo>
                  <a:close/>
                  <a:moveTo>
                    <a:pt x="106855" y="81910"/>
                  </a:moveTo>
                  <a:lnTo>
                    <a:pt x="36298" y="51656"/>
                  </a:lnTo>
                  <a:lnTo>
                    <a:pt x="106855" y="21401"/>
                  </a:lnTo>
                  <a:lnTo>
                    <a:pt x="177395" y="51656"/>
                  </a:lnTo>
                  <a:close/>
                  <a:moveTo>
                    <a:pt x="193205" y="155321"/>
                  </a:moveTo>
                  <a:lnTo>
                    <a:pt x="117100" y="187932"/>
                  </a:lnTo>
                  <a:lnTo>
                    <a:pt x="117100" y="99828"/>
                  </a:lnTo>
                  <a:lnTo>
                    <a:pt x="193205" y="6721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87"/>
            <p:cNvSpPr/>
            <p:nvPr/>
          </p:nvSpPr>
          <p:spPr>
            <a:xfrm>
              <a:off x="2234219" y="1918763"/>
              <a:ext cx="265605" cy="1058604"/>
            </a:xfrm>
            <a:custGeom>
              <a:avLst/>
              <a:gdLst/>
              <a:ahLst/>
              <a:cxnLst/>
              <a:rect l="l" t="t" r="r" b="b"/>
              <a:pathLst>
                <a:path w="265605" h="1058604" extrusionOk="0">
                  <a:moveTo>
                    <a:pt x="28198" y="980811"/>
                  </a:moveTo>
                  <a:lnTo>
                    <a:pt x="200826" y="1054825"/>
                  </a:lnTo>
                  <a:cubicBezTo>
                    <a:pt x="224400" y="1064946"/>
                    <a:pt x="251716" y="1054040"/>
                    <a:pt x="261838" y="1030465"/>
                  </a:cubicBezTo>
                  <a:cubicBezTo>
                    <a:pt x="264327" y="1024667"/>
                    <a:pt x="265609" y="1018422"/>
                    <a:pt x="265605" y="1012111"/>
                  </a:cubicBezTo>
                  <a:lnTo>
                    <a:pt x="265605" y="46479"/>
                  </a:lnTo>
                  <a:cubicBezTo>
                    <a:pt x="265675" y="30838"/>
                    <a:pt x="257807" y="16230"/>
                    <a:pt x="244709" y="7682"/>
                  </a:cubicBezTo>
                  <a:lnTo>
                    <a:pt x="244709" y="7682"/>
                  </a:lnTo>
                  <a:cubicBezTo>
                    <a:pt x="231681" y="-935"/>
                    <a:pt x="215187" y="-2401"/>
                    <a:pt x="200843" y="3783"/>
                  </a:cubicBezTo>
                  <a:lnTo>
                    <a:pt x="28198" y="77761"/>
                  </a:lnTo>
                  <a:cubicBezTo>
                    <a:pt x="11122" y="85073"/>
                    <a:pt x="50" y="101863"/>
                    <a:pt x="53" y="120439"/>
                  </a:cubicBezTo>
                  <a:lnTo>
                    <a:pt x="53" y="230467"/>
                  </a:lnTo>
                  <a:lnTo>
                    <a:pt x="23944" y="230467"/>
                  </a:lnTo>
                  <a:lnTo>
                    <a:pt x="23944" y="174620"/>
                  </a:lnTo>
                  <a:lnTo>
                    <a:pt x="241714" y="81252"/>
                  </a:lnTo>
                  <a:lnTo>
                    <a:pt x="241714" y="977267"/>
                  </a:lnTo>
                  <a:lnTo>
                    <a:pt x="23891" y="883846"/>
                  </a:lnTo>
                  <a:lnTo>
                    <a:pt x="23891" y="776228"/>
                  </a:lnTo>
                  <a:lnTo>
                    <a:pt x="0" y="776228"/>
                  </a:lnTo>
                  <a:lnTo>
                    <a:pt x="0" y="938044"/>
                  </a:lnTo>
                  <a:cubicBezTo>
                    <a:pt x="-30" y="956666"/>
                    <a:pt x="11071" y="973502"/>
                    <a:pt x="28198" y="980811"/>
                  </a:cubicBezTo>
                  <a:close/>
                  <a:moveTo>
                    <a:pt x="23944" y="148743"/>
                  </a:moveTo>
                  <a:lnTo>
                    <a:pt x="23944" y="120439"/>
                  </a:lnTo>
                  <a:cubicBezTo>
                    <a:pt x="23921" y="111440"/>
                    <a:pt x="29260" y="103291"/>
                    <a:pt x="37521" y="99720"/>
                  </a:cubicBezTo>
                  <a:lnTo>
                    <a:pt x="207986" y="26664"/>
                  </a:lnTo>
                  <a:lnTo>
                    <a:pt x="210113" y="25707"/>
                  </a:lnTo>
                  <a:cubicBezTo>
                    <a:pt x="221560" y="20734"/>
                    <a:pt x="234870" y="25983"/>
                    <a:pt x="239843" y="37429"/>
                  </a:cubicBezTo>
                  <a:cubicBezTo>
                    <a:pt x="241081" y="40279"/>
                    <a:pt x="241718" y="43354"/>
                    <a:pt x="241714" y="46461"/>
                  </a:cubicBezTo>
                  <a:lnTo>
                    <a:pt x="241714" y="55323"/>
                  </a:lnTo>
                  <a:close/>
                  <a:moveTo>
                    <a:pt x="23944" y="909917"/>
                  </a:moveTo>
                  <a:lnTo>
                    <a:pt x="241714" y="1003249"/>
                  </a:lnTo>
                  <a:lnTo>
                    <a:pt x="241714" y="1012111"/>
                  </a:lnTo>
                  <a:cubicBezTo>
                    <a:pt x="241774" y="1024562"/>
                    <a:pt x="231730" y="1034704"/>
                    <a:pt x="219279" y="1034764"/>
                  </a:cubicBezTo>
                  <a:cubicBezTo>
                    <a:pt x="216124" y="1034780"/>
                    <a:pt x="213002" y="1034133"/>
                    <a:pt x="210113" y="1032865"/>
                  </a:cubicBezTo>
                  <a:lnTo>
                    <a:pt x="34295" y="957540"/>
                  </a:lnTo>
                  <a:lnTo>
                    <a:pt x="34295" y="957168"/>
                  </a:lnTo>
                  <a:cubicBezTo>
                    <a:pt x="27830" y="953007"/>
                    <a:pt x="23929" y="945839"/>
                    <a:pt x="23944" y="9381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87"/>
            <p:cNvSpPr/>
            <p:nvPr/>
          </p:nvSpPr>
          <p:spPr>
            <a:xfrm>
              <a:off x="1440150" y="1918739"/>
              <a:ext cx="265587" cy="1058519"/>
            </a:xfrm>
            <a:custGeom>
              <a:avLst/>
              <a:gdLst/>
              <a:ahLst/>
              <a:cxnLst/>
              <a:rect l="l" t="t" r="r" b="b"/>
              <a:pathLst>
                <a:path w="265587" h="1058519" extrusionOk="0">
                  <a:moveTo>
                    <a:pt x="35" y="46503"/>
                  </a:moveTo>
                  <a:lnTo>
                    <a:pt x="35" y="1012029"/>
                  </a:lnTo>
                  <a:cubicBezTo>
                    <a:pt x="5" y="1037674"/>
                    <a:pt x="20771" y="1058489"/>
                    <a:pt x="46416" y="1058519"/>
                  </a:cubicBezTo>
                  <a:cubicBezTo>
                    <a:pt x="52742" y="1058527"/>
                    <a:pt x="59003" y="1057241"/>
                    <a:pt x="64815" y="1054742"/>
                  </a:cubicBezTo>
                  <a:lnTo>
                    <a:pt x="237389" y="980835"/>
                  </a:lnTo>
                  <a:cubicBezTo>
                    <a:pt x="254476" y="973532"/>
                    <a:pt x="265557" y="956739"/>
                    <a:pt x="265552" y="938157"/>
                  </a:cubicBezTo>
                  <a:lnTo>
                    <a:pt x="265552" y="793515"/>
                  </a:lnTo>
                  <a:lnTo>
                    <a:pt x="241696" y="793515"/>
                  </a:lnTo>
                  <a:lnTo>
                    <a:pt x="241696" y="883905"/>
                  </a:lnTo>
                  <a:lnTo>
                    <a:pt x="23909" y="977291"/>
                  </a:lnTo>
                  <a:lnTo>
                    <a:pt x="23909" y="81276"/>
                  </a:lnTo>
                  <a:lnTo>
                    <a:pt x="241696" y="174608"/>
                  </a:lnTo>
                  <a:lnTo>
                    <a:pt x="241696" y="247754"/>
                  </a:lnTo>
                  <a:lnTo>
                    <a:pt x="265588" y="247754"/>
                  </a:lnTo>
                  <a:lnTo>
                    <a:pt x="265588" y="120463"/>
                  </a:lnTo>
                  <a:cubicBezTo>
                    <a:pt x="265582" y="101874"/>
                    <a:pt x="254487" y="85081"/>
                    <a:pt x="237389" y="77785"/>
                  </a:cubicBezTo>
                  <a:lnTo>
                    <a:pt x="237389" y="77785"/>
                  </a:lnTo>
                  <a:lnTo>
                    <a:pt x="64780" y="3789"/>
                  </a:lnTo>
                  <a:cubicBezTo>
                    <a:pt x="41220" y="-6342"/>
                    <a:pt x="13908" y="4544"/>
                    <a:pt x="3777" y="28104"/>
                  </a:cubicBezTo>
                  <a:cubicBezTo>
                    <a:pt x="1278" y="33915"/>
                    <a:pt x="-7" y="40176"/>
                    <a:pt x="0" y="46503"/>
                  </a:cubicBezTo>
                  <a:close/>
                  <a:moveTo>
                    <a:pt x="23927" y="46503"/>
                  </a:moveTo>
                  <a:cubicBezTo>
                    <a:pt x="23916" y="34032"/>
                    <a:pt x="34017" y="23914"/>
                    <a:pt x="46488" y="23904"/>
                  </a:cubicBezTo>
                  <a:cubicBezTo>
                    <a:pt x="49553" y="23901"/>
                    <a:pt x="52587" y="24523"/>
                    <a:pt x="55404" y="25731"/>
                  </a:cubicBezTo>
                  <a:lnTo>
                    <a:pt x="231257" y="101073"/>
                  </a:lnTo>
                  <a:lnTo>
                    <a:pt x="231257" y="101446"/>
                  </a:lnTo>
                  <a:cubicBezTo>
                    <a:pt x="237764" y="105579"/>
                    <a:pt x="241702" y="112754"/>
                    <a:pt x="241696" y="120463"/>
                  </a:cubicBezTo>
                  <a:lnTo>
                    <a:pt x="241696" y="148679"/>
                  </a:lnTo>
                  <a:lnTo>
                    <a:pt x="23927" y="55311"/>
                  </a:lnTo>
                  <a:close/>
                  <a:moveTo>
                    <a:pt x="23927" y="1003220"/>
                  </a:moveTo>
                  <a:lnTo>
                    <a:pt x="241696" y="909941"/>
                  </a:lnTo>
                  <a:lnTo>
                    <a:pt x="241696" y="938157"/>
                  </a:lnTo>
                  <a:cubicBezTo>
                    <a:pt x="241704" y="947177"/>
                    <a:pt x="236326" y="955331"/>
                    <a:pt x="228031" y="958876"/>
                  </a:cubicBezTo>
                  <a:lnTo>
                    <a:pt x="58630" y="1031542"/>
                  </a:lnTo>
                  <a:lnTo>
                    <a:pt x="55404" y="1032960"/>
                  </a:lnTo>
                  <a:cubicBezTo>
                    <a:pt x="43932" y="1037874"/>
                    <a:pt x="30648" y="1032557"/>
                    <a:pt x="25734" y="1021085"/>
                  </a:cubicBezTo>
                  <a:cubicBezTo>
                    <a:pt x="24530" y="1018274"/>
                    <a:pt x="23909" y="1015247"/>
                    <a:pt x="23909" y="1012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87"/>
            <p:cNvSpPr/>
            <p:nvPr/>
          </p:nvSpPr>
          <p:spPr>
            <a:xfrm>
              <a:off x="1527209" y="2198023"/>
              <a:ext cx="884635" cy="559137"/>
            </a:xfrm>
            <a:custGeom>
              <a:avLst/>
              <a:gdLst/>
              <a:ahLst/>
              <a:cxnLst/>
              <a:rect l="l" t="t" r="r" b="b"/>
              <a:pathLst>
                <a:path w="884635" h="559137" extrusionOk="0">
                  <a:moveTo>
                    <a:pt x="874126" y="269664"/>
                  </a:moveTo>
                  <a:lnTo>
                    <a:pt x="800378" y="305909"/>
                  </a:lnTo>
                  <a:lnTo>
                    <a:pt x="678086" y="57779"/>
                  </a:lnTo>
                  <a:lnTo>
                    <a:pt x="751798" y="21516"/>
                  </a:lnTo>
                  <a:lnTo>
                    <a:pt x="741164" y="0"/>
                  </a:lnTo>
                  <a:lnTo>
                    <a:pt x="656870" y="41455"/>
                  </a:lnTo>
                  <a:cubicBezTo>
                    <a:pt x="650968" y="44362"/>
                    <a:pt x="648533" y="51499"/>
                    <a:pt x="651429" y="57407"/>
                  </a:cubicBezTo>
                  <a:lnTo>
                    <a:pt x="663836" y="82521"/>
                  </a:lnTo>
                  <a:lnTo>
                    <a:pt x="656126" y="83230"/>
                  </a:lnTo>
                  <a:cubicBezTo>
                    <a:pt x="613058" y="87164"/>
                    <a:pt x="556112" y="68661"/>
                    <a:pt x="515561" y="52267"/>
                  </a:cubicBezTo>
                  <a:lnTo>
                    <a:pt x="515436" y="52267"/>
                  </a:lnTo>
                  <a:lnTo>
                    <a:pt x="514373" y="51806"/>
                  </a:lnTo>
                  <a:cubicBezTo>
                    <a:pt x="463214" y="29281"/>
                    <a:pt x="404048" y="34791"/>
                    <a:pt x="357927" y="66375"/>
                  </a:cubicBezTo>
                  <a:cubicBezTo>
                    <a:pt x="335780" y="81755"/>
                    <a:pt x="316374" y="100748"/>
                    <a:pt x="300521" y="122558"/>
                  </a:cubicBezTo>
                  <a:lnTo>
                    <a:pt x="298323" y="125589"/>
                  </a:lnTo>
                  <a:lnTo>
                    <a:pt x="294778" y="124543"/>
                  </a:lnTo>
                  <a:cubicBezTo>
                    <a:pt x="277457" y="119558"/>
                    <a:pt x="260932" y="112134"/>
                    <a:pt x="245702" y="102495"/>
                  </a:cubicBezTo>
                  <a:lnTo>
                    <a:pt x="241413" y="99766"/>
                  </a:lnTo>
                  <a:lnTo>
                    <a:pt x="248502" y="87519"/>
                  </a:lnTo>
                  <a:cubicBezTo>
                    <a:pt x="251422" y="81846"/>
                    <a:pt x="249360" y="74880"/>
                    <a:pt x="243823" y="71709"/>
                  </a:cubicBezTo>
                  <a:lnTo>
                    <a:pt x="235599" y="66977"/>
                  </a:lnTo>
                  <a:lnTo>
                    <a:pt x="235599" y="66977"/>
                  </a:lnTo>
                  <a:lnTo>
                    <a:pt x="162259" y="24512"/>
                  </a:lnTo>
                  <a:lnTo>
                    <a:pt x="150331" y="45266"/>
                  </a:lnTo>
                  <a:lnTo>
                    <a:pt x="221491" y="86349"/>
                  </a:lnTo>
                  <a:lnTo>
                    <a:pt x="83123" y="326131"/>
                  </a:lnTo>
                  <a:lnTo>
                    <a:pt x="11946" y="285048"/>
                  </a:lnTo>
                  <a:lnTo>
                    <a:pt x="0" y="305731"/>
                  </a:lnTo>
                  <a:lnTo>
                    <a:pt x="82131" y="353142"/>
                  </a:lnTo>
                  <a:cubicBezTo>
                    <a:pt x="84741" y="354460"/>
                    <a:pt x="87747" y="354764"/>
                    <a:pt x="90567" y="353993"/>
                  </a:cubicBezTo>
                  <a:cubicBezTo>
                    <a:pt x="93627" y="353154"/>
                    <a:pt x="96236" y="351150"/>
                    <a:pt x="97834" y="348410"/>
                  </a:cubicBezTo>
                  <a:lnTo>
                    <a:pt x="104923" y="336003"/>
                  </a:lnTo>
                  <a:lnTo>
                    <a:pt x="147265" y="367179"/>
                  </a:lnTo>
                  <a:lnTo>
                    <a:pt x="143100" y="373240"/>
                  </a:lnTo>
                  <a:cubicBezTo>
                    <a:pt x="128770" y="394532"/>
                    <a:pt x="134413" y="423410"/>
                    <a:pt x="155705" y="437740"/>
                  </a:cubicBezTo>
                  <a:cubicBezTo>
                    <a:pt x="163328" y="442871"/>
                    <a:pt x="172301" y="445627"/>
                    <a:pt x="181489" y="445659"/>
                  </a:cubicBezTo>
                  <a:cubicBezTo>
                    <a:pt x="183504" y="445610"/>
                    <a:pt x="185512" y="445414"/>
                    <a:pt x="187498" y="445074"/>
                  </a:cubicBezTo>
                  <a:lnTo>
                    <a:pt x="192425" y="444241"/>
                  </a:lnTo>
                  <a:lnTo>
                    <a:pt x="193577" y="449115"/>
                  </a:lnTo>
                  <a:cubicBezTo>
                    <a:pt x="199086" y="473741"/>
                    <a:pt x="223515" y="489238"/>
                    <a:pt x="248141" y="483728"/>
                  </a:cubicBezTo>
                  <a:cubicBezTo>
                    <a:pt x="251102" y="483066"/>
                    <a:pt x="253990" y="482110"/>
                    <a:pt x="256761" y="480875"/>
                  </a:cubicBezTo>
                  <a:lnTo>
                    <a:pt x="261511" y="478802"/>
                  </a:lnTo>
                  <a:lnTo>
                    <a:pt x="263762" y="483552"/>
                  </a:lnTo>
                  <a:cubicBezTo>
                    <a:pt x="271978" y="501822"/>
                    <a:pt x="291430" y="512307"/>
                    <a:pt x="311208" y="509127"/>
                  </a:cubicBezTo>
                  <a:lnTo>
                    <a:pt x="316064" y="508400"/>
                  </a:lnTo>
                  <a:lnTo>
                    <a:pt x="317181" y="513185"/>
                  </a:lnTo>
                  <a:cubicBezTo>
                    <a:pt x="321942" y="534068"/>
                    <a:pt x="340550" y="548854"/>
                    <a:pt x="361968" y="548774"/>
                  </a:cubicBezTo>
                  <a:lnTo>
                    <a:pt x="361968" y="548774"/>
                  </a:lnTo>
                  <a:cubicBezTo>
                    <a:pt x="364853" y="548781"/>
                    <a:pt x="367732" y="548508"/>
                    <a:pt x="370564" y="547959"/>
                  </a:cubicBezTo>
                  <a:cubicBezTo>
                    <a:pt x="382646" y="545772"/>
                    <a:pt x="393367" y="538882"/>
                    <a:pt x="400375" y="528800"/>
                  </a:cubicBezTo>
                  <a:lnTo>
                    <a:pt x="405302" y="521569"/>
                  </a:lnTo>
                  <a:lnTo>
                    <a:pt x="457144" y="552833"/>
                  </a:lnTo>
                  <a:cubicBezTo>
                    <a:pt x="464215" y="556964"/>
                    <a:pt x="472260" y="559136"/>
                    <a:pt x="480450" y="559125"/>
                  </a:cubicBezTo>
                  <a:cubicBezTo>
                    <a:pt x="503327" y="559670"/>
                    <a:pt x="522965" y="542947"/>
                    <a:pt x="526071" y="520275"/>
                  </a:cubicBezTo>
                  <a:lnTo>
                    <a:pt x="526904" y="514160"/>
                  </a:lnTo>
                  <a:lnTo>
                    <a:pt x="532823" y="515933"/>
                  </a:lnTo>
                  <a:cubicBezTo>
                    <a:pt x="537063" y="517120"/>
                    <a:pt x="541447" y="517716"/>
                    <a:pt x="545850" y="517705"/>
                  </a:cubicBezTo>
                  <a:cubicBezTo>
                    <a:pt x="562125" y="517665"/>
                    <a:pt x="577202" y="509148"/>
                    <a:pt x="585639" y="495232"/>
                  </a:cubicBezTo>
                  <a:cubicBezTo>
                    <a:pt x="588636" y="490213"/>
                    <a:pt x="590640" y="484666"/>
                    <a:pt x="591541" y="478891"/>
                  </a:cubicBezTo>
                  <a:lnTo>
                    <a:pt x="592463" y="472882"/>
                  </a:lnTo>
                  <a:lnTo>
                    <a:pt x="598294" y="474654"/>
                  </a:lnTo>
                  <a:cubicBezTo>
                    <a:pt x="602410" y="475830"/>
                    <a:pt x="606669" y="476427"/>
                    <a:pt x="610949" y="476427"/>
                  </a:cubicBezTo>
                  <a:cubicBezTo>
                    <a:pt x="614765" y="476397"/>
                    <a:pt x="618565" y="475927"/>
                    <a:pt x="622274" y="475027"/>
                  </a:cubicBezTo>
                  <a:cubicBezTo>
                    <a:pt x="639643" y="470775"/>
                    <a:pt x="652947" y="456800"/>
                    <a:pt x="656339" y="439243"/>
                  </a:cubicBezTo>
                  <a:lnTo>
                    <a:pt x="657757" y="431764"/>
                  </a:lnTo>
                  <a:lnTo>
                    <a:pt x="658962" y="432472"/>
                  </a:lnTo>
                  <a:lnTo>
                    <a:pt x="658962" y="432472"/>
                  </a:lnTo>
                  <a:lnTo>
                    <a:pt x="667026" y="437311"/>
                  </a:lnTo>
                  <a:cubicBezTo>
                    <a:pt x="689079" y="450555"/>
                    <a:pt x="717693" y="443414"/>
                    <a:pt x="730936" y="421361"/>
                  </a:cubicBezTo>
                  <a:cubicBezTo>
                    <a:pt x="735261" y="414159"/>
                    <a:pt x="737558" y="405922"/>
                    <a:pt x="737584" y="397522"/>
                  </a:cubicBezTo>
                  <a:cubicBezTo>
                    <a:pt x="737523" y="383993"/>
                    <a:pt x="731459" y="371189"/>
                    <a:pt x="721030" y="362571"/>
                  </a:cubicBezTo>
                  <a:lnTo>
                    <a:pt x="717485" y="359611"/>
                  </a:lnTo>
                  <a:lnTo>
                    <a:pt x="719913" y="355676"/>
                  </a:lnTo>
                  <a:cubicBezTo>
                    <a:pt x="731254" y="337317"/>
                    <a:pt x="745806" y="321150"/>
                    <a:pt x="762875" y="307947"/>
                  </a:cubicBezTo>
                  <a:lnTo>
                    <a:pt x="760163" y="302417"/>
                  </a:lnTo>
                  <a:lnTo>
                    <a:pt x="764435" y="306759"/>
                  </a:lnTo>
                  <a:cubicBezTo>
                    <a:pt x="765073" y="306263"/>
                    <a:pt x="765728" y="305785"/>
                    <a:pt x="766384" y="305306"/>
                  </a:cubicBezTo>
                  <a:lnTo>
                    <a:pt x="771489" y="301549"/>
                  </a:lnTo>
                  <a:lnTo>
                    <a:pt x="784533" y="327939"/>
                  </a:lnTo>
                  <a:cubicBezTo>
                    <a:pt x="785979" y="330498"/>
                    <a:pt x="788312" y="332440"/>
                    <a:pt x="791091" y="333398"/>
                  </a:cubicBezTo>
                  <a:cubicBezTo>
                    <a:pt x="794083" y="334413"/>
                    <a:pt x="797357" y="334189"/>
                    <a:pt x="800183" y="332778"/>
                  </a:cubicBezTo>
                  <a:lnTo>
                    <a:pt x="884636" y="291198"/>
                  </a:lnTo>
                  <a:close/>
                  <a:moveTo>
                    <a:pt x="200312" y="412002"/>
                  </a:moveTo>
                  <a:cubicBezTo>
                    <a:pt x="196917" y="416928"/>
                    <a:pt x="191712" y="420311"/>
                    <a:pt x="185831" y="421413"/>
                  </a:cubicBezTo>
                  <a:cubicBezTo>
                    <a:pt x="184457" y="421659"/>
                    <a:pt x="183063" y="421784"/>
                    <a:pt x="181666" y="421785"/>
                  </a:cubicBezTo>
                  <a:cubicBezTo>
                    <a:pt x="169235" y="421794"/>
                    <a:pt x="159150" y="411723"/>
                    <a:pt x="159142" y="399292"/>
                  </a:cubicBezTo>
                  <a:cubicBezTo>
                    <a:pt x="159139" y="394708"/>
                    <a:pt x="160535" y="390231"/>
                    <a:pt x="163145" y="386462"/>
                  </a:cubicBezTo>
                  <a:lnTo>
                    <a:pt x="182641" y="358016"/>
                  </a:lnTo>
                  <a:cubicBezTo>
                    <a:pt x="186016" y="353076"/>
                    <a:pt x="191233" y="349698"/>
                    <a:pt x="197121" y="348640"/>
                  </a:cubicBezTo>
                  <a:cubicBezTo>
                    <a:pt x="198489" y="348387"/>
                    <a:pt x="199877" y="348256"/>
                    <a:pt x="201269" y="348250"/>
                  </a:cubicBezTo>
                  <a:cubicBezTo>
                    <a:pt x="213749" y="348344"/>
                    <a:pt x="223790" y="358537"/>
                    <a:pt x="223696" y="371017"/>
                  </a:cubicBezTo>
                  <a:cubicBezTo>
                    <a:pt x="223662" y="375499"/>
                    <a:pt x="222296" y="379869"/>
                    <a:pt x="219772" y="383573"/>
                  </a:cubicBezTo>
                  <a:lnTo>
                    <a:pt x="216139" y="388890"/>
                  </a:lnTo>
                  <a:lnTo>
                    <a:pt x="216050" y="388802"/>
                  </a:lnTo>
                  <a:close/>
                  <a:moveTo>
                    <a:pt x="257257" y="451189"/>
                  </a:moveTo>
                  <a:cubicBezTo>
                    <a:pt x="253086" y="457288"/>
                    <a:pt x="246161" y="460920"/>
                    <a:pt x="238772" y="460883"/>
                  </a:cubicBezTo>
                  <a:cubicBezTo>
                    <a:pt x="234192" y="460897"/>
                    <a:pt x="229712" y="459546"/>
                    <a:pt x="225904" y="457002"/>
                  </a:cubicBezTo>
                  <a:cubicBezTo>
                    <a:pt x="215621" y="449942"/>
                    <a:pt x="213003" y="435884"/>
                    <a:pt x="220056" y="425596"/>
                  </a:cubicBezTo>
                  <a:lnTo>
                    <a:pt x="249406" y="382917"/>
                  </a:lnTo>
                  <a:cubicBezTo>
                    <a:pt x="252804" y="377998"/>
                    <a:pt x="258009" y="374621"/>
                    <a:pt x="263886" y="373524"/>
                  </a:cubicBezTo>
                  <a:cubicBezTo>
                    <a:pt x="265269" y="373302"/>
                    <a:pt x="266668" y="373189"/>
                    <a:pt x="268069" y="373187"/>
                  </a:cubicBezTo>
                  <a:cubicBezTo>
                    <a:pt x="280529" y="373228"/>
                    <a:pt x="290598" y="383363"/>
                    <a:pt x="290557" y="395823"/>
                  </a:cubicBezTo>
                  <a:cubicBezTo>
                    <a:pt x="290542" y="400339"/>
                    <a:pt x="289172" y="404746"/>
                    <a:pt x="286625" y="408475"/>
                  </a:cubicBezTo>
                  <a:lnTo>
                    <a:pt x="286625" y="408475"/>
                  </a:lnTo>
                  <a:close/>
                  <a:moveTo>
                    <a:pt x="323987" y="476002"/>
                  </a:moveTo>
                  <a:cubicBezTo>
                    <a:pt x="316899" y="486241"/>
                    <a:pt x="302867" y="488824"/>
                    <a:pt x="292598" y="481779"/>
                  </a:cubicBezTo>
                  <a:cubicBezTo>
                    <a:pt x="282441" y="474654"/>
                    <a:pt x="279843" y="460716"/>
                    <a:pt x="286749" y="450409"/>
                  </a:cubicBezTo>
                  <a:lnTo>
                    <a:pt x="306245" y="421945"/>
                  </a:lnTo>
                  <a:cubicBezTo>
                    <a:pt x="313765" y="411984"/>
                    <a:pt x="327936" y="410006"/>
                    <a:pt x="337896" y="417526"/>
                  </a:cubicBezTo>
                  <a:cubicBezTo>
                    <a:pt x="347229" y="424572"/>
                    <a:pt x="349644" y="437574"/>
                    <a:pt x="343465" y="447502"/>
                  </a:cubicBezTo>
                  <a:lnTo>
                    <a:pt x="342596" y="448690"/>
                  </a:lnTo>
                  <a:close/>
                  <a:moveTo>
                    <a:pt x="390609" y="500956"/>
                  </a:moveTo>
                  <a:lnTo>
                    <a:pt x="380773" y="515135"/>
                  </a:lnTo>
                  <a:cubicBezTo>
                    <a:pt x="377387" y="520064"/>
                    <a:pt x="372175" y="523438"/>
                    <a:pt x="366293" y="524511"/>
                  </a:cubicBezTo>
                  <a:cubicBezTo>
                    <a:pt x="354061" y="526784"/>
                    <a:pt x="342303" y="518710"/>
                    <a:pt x="340030" y="506478"/>
                  </a:cubicBezTo>
                  <a:cubicBezTo>
                    <a:pt x="338939" y="500605"/>
                    <a:pt x="340225" y="494538"/>
                    <a:pt x="343607" y="489613"/>
                  </a:cubicBezTo>
                  <a:lnTo>
                    <a:pt x="353461" y="475310"/>
                  </a:lnTo>
                  <a:cubicBezTo>
                    <a:pt x="357644" y="469198"/>
                    <a:pt x="364575" y="465543"/>
                    <a:pt x="371982" y="465545"/>
                  </a:cubicBezTo>
                  <a:cubicBezTo>
                    <a:pt x="382850" y="465529"/>
                    <a:pt x="392175" y="473287"/>
                    <a:pt x="394136" y="483977"/>
                  </a:cubicBezTo>
                  <a:cubicBezTo>
                    <a:pt x="394686" y="486810"/>
                    <a:pt x="394686" y="489722"/>
                    <a:pt x="394136" y="492555"/>
                  </a:cubicBezTo>
                  <a:lnTo>
                    <a:pt x="396352" y="492555"/>
                  </a:lnTo>
                  <a:close/>
                  <a:moveTo>
                    <a:pt x="713781" y="397628"/>
                  </a:moveTo>
                  <a:cubicBezTo>
                    <a:pt x="713686" y="401668"/>
                    <a:pt x="712557" y="405616"/>
                    <a:pt x="710502" y="409095"/>
                  </a:cubicBezTo>
                  <a:cubicBezTo>
                    <a:pt x="707422" y="414253"/>
                    <a:pt x="702405" y="417961"/>
                    <a:pt x="696571" y="419392"/>
                  </a:cubicBezTo>
                  <a:cubicBezTo>
                    <a:pt x="690726" y="420798"/>
                    <a:pt x="684563" y="419863"/>
                    <a:pt x="679397" y="416787"/>
                  </a:cubicBezTo>
                  <a:lnTo>
                    <a:pt x="580429" y="357218"/>
                  </a:lnTo>
                  <a:lnTo>
                    <a:pt x="568146" y="377671"/>
                  </a:lnTo>
                  <a:lnTo>
                    <a:pt x="622841" y="410566"/>
                  </a:lnTo>
                  <a:cubicBezTo>
                    <a:pt x="633676" y="416741"/>
                    <a:pt x="637453" y="430529"/>
                    <a:pt x="631279" y="441364"/>
                  </a:cubicBezTo>
                  <a:cubicBezTo>
                    <a:pt x="625104" y="452198"/>
                    <a:pt x="611316" y="455976"/>
                    <a:pt x="600481" y="449802"/>
                  </a:cubicBezTo>
                  <a:cubicBezTo>
                    <a:pt x="600137" y="449605"/>
                    <a:pt x="599798" y="449400"/>
                    <a:pt x="599464" y="449186"/>
                  </a:cubicBezTo>
                  <a:lnTo>
                    <a:pt x="529988" y="407447"/>
                  </a:lnTo>
                  <a:lnTo>
                    <a:pt x="517687" y="427900"/>
                  </a:lnTo>
                  <a:lnTo>
                    <a:pt x="573924" y="461770"/>
                  </a:lnTo>
                  <a:lnTo>
                    <a:pt x="566445" y="461770"/>
                  </a:lnTo>
                  <a:cubicBezTo>
                    <a:pt x="567055" y="463068"/>
                    <a:pt x="567542" y="464421"/>
                    <a:pt x="567898" y="465811"/>
                  </a:cubicBezTo>
                  <a:cubicBezTo>
                    <a:pt x="569390" y="471665"/>
                    <a:pt x="568464" y="477874"/>
                    <a:pt x="565328" y="483038"/>
                  </a:cubicBezTo>
                  <a:cubicBezTo>
                    <a:pt x="562248" y="488214"/>
                    <a:pt x="557193" y="491913"/>
                    <a:pt x="551327" y="493282"/>
                  </a:cubicBezTo>
                  <a:cubicBezTo>
                    <a:pt x="545463" y="494696"/>
                    <a:pt x="539278" y="493720"/>
                    <a:pt x="534135" y="490570"/>
                  </a:cubicBezTo>
                  <a:lnTo>
                    <a:pt x="505228" y="473219"/>
                  </a:lnTo>
                  <a:cubicBezTo>
                    <a:pt x="504909" y="473048"/>
                    <a:pt x="504611" y="472840"/>
                    <a:pt x="504342" y="472599"/>
                  </a:cubicBezTo>
                  <a:lnTo>
                    <a:pt x="464871" y="448814"/>
                  </a:lnTo>
                  <a:lnTo>
                    <a:pt x="452571" y="469178"/>
                  </a:lnTo>
                  <a:lnTo>
                    <a:pt x="492733" y="493353"/>
                  </a:lnTo>
                  <a:cubicBezTo>
                    <a:pt x="503343" y="499911"/>
                    <a:pt x="506628" y="513829"/>
                    <a:pt x="500070" y="524440"/>
                  </a:cubicBezTo>
                  <a:cubicBezTo>
                    <a:pt x="493512" y="535051"/>
                    <a:pt x="479594" y="538336"/>
                    <a:pt x="468983" y="531778"/>
                  </a:cubicBezTo>
                  <a:lnTo>
                    <a:pt x="417585" y="500744"/>
                  </a:lnTo>
                  <a:lnTo>
                    <a:pt x="417585" y="497199"/>
                  </a:lnTo>
                  <a:lnTo>
                    <a:pt x="417673" y="496667"/>
                  </a:lnTo>
                  <a:cubicBezTo>
                    <a:pt x="420994" y="478621"/>
                    <a:pt x="413418" y="460305"/>
                    <a:pt x="398319" y="449877"/>
                  </a:cubicBezTo>
                  <a:cubicBezTo>
                    <a:pt x="391696" y="445431"/>
                    <a:pt x="384031" y="442780"/>
                    <a:pt x="376076" y="442185"/>
                  </a:cubicBezTo>
                  <a:lnTo>
                    <a:pt x="370919" y="441777"/>
                  </a:lnTo>
                  <a:lnTo>
                    <a:pt x="371167" y="436620"/>
                  </a:lnTo>
                  <a:cubicBezTo>
                    <a:pt x="372368" y="411306"/>
                    <a:pt x="352821" y="389811"/>
                    <a:pt x="327507" y="388610"/>
                  </a:cubicBezTo>
                  <a:cubicBezTo>
                    <a:pt x="324626" y="388474"/>
                    <a:pt x="321738" y="388609"/>
                    <a:pt x="318882" y="389014"/>
                  </a:cubicBezTo>
                  <a:lnTo>
                    <a:pt x="314026" y="389706"/>
                  </a:lnTo>
                  <a:lnTo>
                    <a:pt x="312963" y="384920"/>
                  </a:lnTo>
                  <a:cubicBezTo>
                    <a:pt x="307466" y="360848"/>
                    <a:pt x="283906" y="345442"/>
                    <a:pt x="259650" y="350058"/>
                  </a:cubicBezTo>
                  <a:cubicBezTo>
                    <a:pt x="256300" y="350713"/>
                    <a:pt x="253036" y="351748"/>
                    <a:pt x="249920" y="353142"/>
                  </a:cubicBezTo>
                  <a:lnTo>
                    <a:pt x="245152" y="355251"/>
                  </a:lnTo>
                  <a:lnTo>
                    <a:pt x="242937" y="350625"/>
                  </a:lnTo>
                  <a:cubicBezTo>
                    <a:pt x="239534" y="343413"/>
                    <a:pt x="234296" y="337222"/>
                    <a:pt x="227748" y="332671"/>
                  </a:cubicBezTo>
                  <a:cubicBezTo>
                    <a:pt x="207124" y="318364"/>
                    <a:pt x="178844" y="323195"/>
                    <a:pt x="164138" y="343536"/>
                  </a:cubicBezTo>
                  <a:lnTo>
                    <a:pt x="160965" y="347772"/>
                  </a:lnTo>
                  <a:lnTo>
                    <a:pt x="116922" y="315320"/>
                  </a:lnTo>
                  <a:lnTo>
                    <a:pt x="228173" y="122629"/>
                  </a:lnTo>
                  <a:lnTo>
                    <a:pt x="232763" y="122629"/>
                  </a:lnTo>
                  <a:lnTo>
                    <a:pt x="234110" y="123445"/>
                  </a:lnTo>
                  <a:cubicBezTo>
                    <a:pt x="246938" y="131478"/>
                    <a:pt x="260585" y="138121"/>
                    <a:pt x="274821" y="143259"/>
                  </a:cubicBezTo>
                  <a:lnTo>
                    <a:pt x="281734" y="135514"/>
                  </a:lnTo>
                  <a:lnTo>
                    <a:pt x="281734" y="150987"/>
                  </a:lnTo>
                  <a:lnTo>
                    <a:pt x="280883" y="152316"/>
                  </a:lnTo>
                  <a:cubicBezTo>
                    <a:pt x="264734" y="177225"/>
                    <a:pt x="253875" y="205186"/>
                    <a:pt x="248981" y="234465"/>
                  </a:cubicBezTo>
                  <a:cubicBezTo>
                    <a:pt x="250083" y="250186"/>
                    <a:pt x="261800" y="263111"/>
                    <a:pt x="277338" y="265747"/>
                  </a:cubicBezTo>
                  <a:lnTo>
                    <a:pt x="277817" y="265853"/>
                  </a:lnTo>
                  <a:cubicBezTo>
                    <a:pt x="330243" y="279571"/>
                    <a:pt x="383874" y="233260"/>
                    <a:pt x="407199" y="198787"/>
                  </a:cubicBezTo>
                  <a:lnTo>
                    <a:pt x="410070" y="194534"/>
                  </a:lnTo>
                  <a:lnTo>
                    <a:pt x="702597" y="378061"/>
                  </a:lnTo>
                  <a:cubicBezTo>
                    <a:pt x="709475" y="382111"/>
                    <a:pt x="713726" y="389470"/>
                    <a:pt x="713798" y="397451"/>
                  </a:cubicBezTo>
                  <a:lnTo>
                    <a:pt x="713798" y="397646"/>
                  </a:lnTo>
                  <a:close/>
                  <a:moveTo>
                    <a:pt x="757381" y="282762"/>
                  </a:moveTo>
                  <a:cubicBezTo>
                    <a:pt x="734447" y="298355"/>
                    <a:pt x="715040" y="318588"/>
                    <a:pt x="700417" y="342153"/>
                  </a:cubicBezTo>
                  <a:lnTo>
                    <a:pt x="697599" y="346691"/>
                  </a:lnTo>
                  <a:lnTo>
                    <a:pt x="567881" y="265304"/>
                  </a:lnTo>
                  <a:lnTo>
                    <a:pt x="562563" y="268352"/>
                  </a:lnTo>
                  <a:lnTo>
                    <a:pt x="562563" y="249601"/>
                  </a:lnTo>
                  <a:lnTo>
                    <a:pt x="567987" y="252968"/>
                  </a:lnTo>
                  <a:cubicBezTo>
                    <a:pt x="583213" y="243628"/>
                    <a:pt x="596426" y="231349"/>
                    <a:pt x="606855" y="216848"/>
                  </a:cubicBezTo>
                  <a:lnTo>
                    <a:pt x="586012" y="204937"/>
                  </a:lnTo>
                  <a:cubicBezTo>
                    <a:pt x="573056" y="221982"/>
                    <a:pt x="555608" y="235079"/>
                    <a:pt x="535624" y="242759"/>
                  </a:cubicBezTo>
                  <a:lnTo>
                    <a:pt x="533142" y="243717"/>
                  </a:lnTo>
                  <a:lnTo>
                    <a:pt x="412250" y="167948"/>
                  </a:lnTo>
                  <a:cubicBezTo>
                    <a:pt x="406678" y="164452"/>
                    <a:pt x="399327" y="166135"/>
                    <a:pt x="395831" y="171707"/>
                  </a:cubicBezTo>
                  <a:cubicBezTo>
                    <a:pt x="395729" y="171869"/>
                    <a:pt x="395631" y="172035"/>
                    <a:pt x="395537" y="172202"/>
                  </a:cubicBezTo>
                  <a:cubicBezTo>
                    <a:pt x="381872" y="196430"/>
                    <a:pt x="364786" y="215217"/>
                    <a:pt x="344989" y="227960"/>
                  </a:cubicBezTo>
                  <a:cubicBezTo>
                    <a:pt x="328843" y="238329"/>
                    <a:pt x="311314" y="244089"/>
                    <a:pt x="295718" y="244213"/>
                  </a:cubicBezTo>
                  <a:cubicBezTo>
                    <a:pt x="288393" y="244930"/>
                    <a:pt x="281062" y="242923"/>
                    <a:pt x="275123" y="238577"/>
                  </a:cubicBezTo>
                  <a:lnTo>
                    <a:pt x="272216" y="236450"/>
                  </a:lnTo>
                  <a:lnTo>
                    <a:pt x="273120" y="232905"/>
                  </a:lnTo>
                  <a:cubicBezTo>
                    <a:pt x="288263" y="174468"/>
                    <a:pt x="322747" y="122880"/>
                    <a:pt x="370954" y="86544"/>
                  </a:cubicBezTo>
                  <a:lnTo>
                    <a:pt x="371734" y="86066"/>
                  </a:lnTo>
                  <a:cubicBezTo>
                    <a:pt x="411271" y="58932"/>
                    <a:pt x="462106" y="54409"/>
                    <a:pt x="505813" y="74138"/>
                  </a:cubicBezTo>
                  <a:cubicBezTo>
                    <a:pt x="553666" y="93634"/>
                    <a:pt x="621016" y="114760"/>
                    <a:pt x="670748" y="105296"/>
                  </a:cubicBezTo>
                  <a:lnTo>
                    <a:pt x="674736" y="104551"/>
                  </a:lnTo>
                  <a:lnTo>
                    <a:pt x="757647" y="273031"/>
                  </a:lnTo>
                  <a:lnTo>
                    <a:pt x="771595" y="2730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87"/>
          <p:cNvGrpSpPr/>
          <p:nvPr/>
        </p:nvGrpSpPr>
        <p:grpSpPr>
          <a:xfrm>
            <a:off x="6869292" y="1390684"/>
            <a:ext cx="356626" cy="445760"/>
            <a:chOff x="7013810" y="1790519"/>
            <a:chExt cx="782589" cy="982500"/>
          </a:xfrm>
        </p:grpSpPr>
        <p:sp>
          <p:nvSpPr>
            <p:cNvPr id="955" name="Google Shape;955;p87"/>
            <p:cNvSpPr/>
            <p:nvPr/>
          </p:nvSpPr>
          <p:spPr>
            <a:xfrm>
              <a:off x="7392922" y="2511416"/>
              <a:ext cx="24261" cy="104381"/>
            </a:xfrm>
            <a:custGeom>
              <a:avLst/>
              <a:gdLst/>
              <a:ahLst/>
              <a:cxnLst/>
              <a:rect l="l" t="t" r="r" b="b"/>
              <a:pathLst>
                <a:path w="17839" h="76751" extrusionOk="0">
                  <a:moveTo>
                    <a:pt x="8910" y="76742"/>
                  </a:moveTo>
                  <a:cubicBezTo>
                    <a:pt x="13619" y="76961"/>
                    <a:pt x="17613" y="73321"/>
                    <a:pt x="17831" y="68612"/>
                  </a:cubicBezTo>
                  <a:cubicBezTo>
                    <a:pt x="17843" y="68349"/>
                    <a:pt x="17843" y="68085"/>
                    <a:pt x="17831" y="67822"/>
                  </a:cubicBezTo>
                  <a:lnTo>
                    <a:pt x="17831" y="8620"/>
                  </a:lnTo>
                  <a:cubicBezTo>
                    <a:pt x="17665" y="3696"/>
                    <a:pt x="13538" y="-161"/>
                    <a:pt x="8614" y="5"/>
                  </a:cubicBezTo>
                  <a:cubicBezTo>
                    <a:pt x="3924" y="164"/>
                    <a:pt x="158" y="3929"/>
                    <a:pt x="0" y="8620"/>
                  </a:cubicBezTo>
                  <a:lnTo>
                    <a:pt x="0" y="67822"/>
                  </a:lnTo>
                  <a:cubicBezTo>
                    <a:pt x="6" y="72742"/>
                    <a:pt x="3990" y="76731"/>
                    <a:pt x="8910" y="767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87"/>
            <p:cNvSpPr/>
            <p:nvPr/>
          </p:nvSpPr>
          <p:spPr>
            <a:xfrm>
              <a:off x="7389192" y="2621444"/>
              <a:ext cx="31698" cy="31780"/>
            </a:xfrm>
            <a:custGeom>
              <a:avLst/>
              <a:gdLst/>
              <a:ahLst/>
              <a:cxnLst/>
              <a:rect l="l" t="t" r="r" b="b"/>
              <a:pathLst>
                <a:path w="23307" h="23368" extrusionOk="0">
                  <a:moveTo>
                    <a:pt x="11654" y="0"/>
                  </a:moveTo>
                  <a:cubicBezTo>
                    <a:pt x="5862" y="0"/>
                    <a:pt x="0" y="4064"/>
                    <a:pt x="0" y="11674"/>
                  </a:cubicBezTo>
                  <a:cubicBezTo>
                    <a:pt x="0" y="19284"/>
                    <a:pt x="5862" y="23368"/>
                    <a:pt x="11654" y="23368"/>
                  </a:cubicBezTo>
                  <a:cubicBezTo>
                    <a:pt x="17445" y="23368"/>
                    <a:pt x="23307" y="19365"/>
                    <a:pt x="23307" y="11704"/>
                  </a:cubicBezTo>
                  <a:cubicBezTo>
                    <a:pt x="23307" y="4044"/>
                    <a:pt x="17445" y="0"/>
                    <a:pt x="116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87"/>
            <p:cNvSpPr/>
            <p:nvPr/>
          </p:nvSpPr>
          <p:spPr>
            <a:xfrm>
              <a:off x="7501924" y="2159631"/>
              <a:ext cx="129524" cy="224128"/>
            </a:xfrm>
            <a:custGeom>
              <a:avLst/>
              <a:gdLst/>
              <a:ahLst/>
              <a:cxnLst/>
              <a:rect l="l" t="t" r="r" b="b"/>
              <a:pathLst>
                <a:path w="95238" h="164800" extrusionOk="0">
                  <a:moveTo>
                    <a:pt x="91926" y="68402"/>
                  </a:moveTo>
                  <a:lnTo>
                    <a:pt x="15340" y="2159"/>
                  </a:lnTo>
                  <a:cubicBezTo>
                    <a:pt x="11448" y="-1021"/>
                    <a:pt x="5759" y="-648"/>
                    <a:pt x="2315" y="3012"/>
                  </a:cubicBezTo>
                  <a:lnTo>
                    <a:pt x="2163" y="3185"/>
                  </a:lnTo>
                  <a:cubicBezTo>
                    <a:pt x="-1022" y="7076"/>
                    <a:pt x="-649" y="12768"/>
                    <a:pt x="3016" y="16210"/>
                  </a:cubicBezTo>
                  <a:lnTo>
                    <a:pt x="76767" y="79730"/>
                  </a:lnTo>
                  <a:lnTo>
                    <a:pt x="76767" y="155880"/>
                  </a:lnTo>
                  <a:cubicBezTo>
                    <a:pt x="76790" y="160141"/>
                    <a:pt x="79803" y="163799"/>
                    <a:pt x="83981" y="164638"/>
                  </a:cubicBezTo>
                  <a:lnTo>
                    <a:pt x="83981" y="164800"/>
                  </a:lnTo>
                  <a:lnTo>
                    <a:pt x="85647" y="164800"/>
                  </a:lnTo>
                  <a:cubicBezTo>
                    <a:pt x="90917" y="164734"/>
                    <a:pt x="95173" y="160479"/>
                    <a:pt x="95238" y="155209"/>
                  </a:cubicBezTo>
                  <a:lnTo>
                    <a:pt x="95238" y="75352"/>
                  </a:lnTo>
                  <a:cubicBezTo>
                    <a:pt x="95269" y="72100"/>
                    <a:pt x="92932" y="69418"/>
                    <a:pt x="91926" y="684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87"/>
            <p:cNvSpPr/>
            <p:nvPr/>
          </p:nvSpPr>
          <p:spPr>
            <a:xfrm>
              <a:off x="7179564" y="2156833"/>
              <a:ext cx="129526" cy="226942"/>
            </a:xfrm>
            <a:custGeom>
              <a:avLst/>
              <a:gdLst/>
              <a:ahLst/>
              <a:cxnLst/>
              <a:rect l="l" t="t" r="r" b="b"/>
              <a:pathLst>
                <a:path w="95240" h="166869" extrusionOk="0">
                  <a:moveTo>
                    <a:pt x="92941" y="3049"/>
                  </a:moveTo>
                  <a:cubicBezTo>
                    <a:pt x="91007" y="1122"/>
                    <a:pt x="88396" y="28"/>
                    <a:pt x="85666" y="1"/>
                  </a:cubicBezTo>
                  <a:lnTo>
                    <a:pt x="85666" y="1"/>
                  </a:lnTo>
                  <a:cubicBezTo>
                    <a:pt x="83486" y="-36"/>
                    <a:pt x="81379" y="789"/>
                    <a:pt x="79804" y="2297"/>
                  </a:cubicBezTo>
                  <a:lnTo>
                    <a:pt x="3523" y="70308"/>
                  </a:lnTo>
                  <a:cubicBezTo>
                    <a:pt x="1213" y="71923"/>
                    <a:pt x="-112" y="74605"/>
                    <a:pt x="7" y="77420"/>
                  </a:cubicBezTo>
                  <a:lnTo>
                    <a:pt x="7" y="157949"/>
                  </a:lnTo>
                  <a:cubicBezTo>
                    <a:pt x="34" y="162208"/>
                    <a:pt x="3046" y="165864"/>
                    <a:pt x="7221" y="166706"/>
                  </a:cubicBezTo>
                  <a:lnTo>
                    <a:pt x="7221" y="166869"/>
                  </a:lnTo>
                  <a:lnTo>
                    <a:pt x="8887" y="166869"/>
                  </a:lnTo>
                  <a:cubicBezTo>
                    <a:pt x="13317" y="166869"/>
                    <a:pt x="17605" y="162724"/>
                    <a:pt x="18448" y="157634"/>
                  </a:cubicBezTo>
                  <a:lnTo>
                    <a:pt x="18448" y="157471"/>
                  </a:lnTo>
                  <a:lnTo>
                    <a:pt x="18448" y="81799"/>
                  </a:lnTo>
                  <a:lnTo>
                    <a:pt x="92108" y="16318"/>
                  </a:lnTo>
                  <a:lnTo>
                    <a:pt x="92189" y="16247"/>
                  </a:lnTo>
                  <a:cubicBezTo>
                    <a:pt x="94120" y="14312"/>
                    <a:pt x="95215" y="11696"/>
                    <a:pt x="95237" y="8962"/>
                  </a:cubicBezTo>
                  <a:cubicBezTo>
                    <a:pt x="95296" y="6763"/>
                    <a:pt x="94469" y="4632"/>
                    <a:pt x="92941" y="30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87"/>
            <p:cNvSpPr/>
            <p:nvPr/>
          </p:nvSpPr>
          <p:spPr>
            <a:xfrm>
              <a:off x="7032333" y="2398744"/>
              <a:ext cx="744755" cy="308852"/>
            </a:xfrm>
            <a:custGeom>
              <a:avLst/>
              <a:gdLst/>
              <a:ahLst/>
              <a:cxnLst/>
              <a:rect l="l" t="t" r="r" b="b"/>
              <a:pathLst>
                <a:path w="547614" h="227097" extrusionOk="0">
                  <a:moveTo>
                    <a:pt x="540049" y="15242"/>
                  </a:moveTo>
                  <a:cubicBezTo>
                    <a:pt x="532829" y="5677"/>
                    <a:pt x="521552" y="38"/>
                    <a:pt x="509569" y="2"/>
                  </a:cubicBezTo>
                  <a:lnTo>
                    <a:pt x="38043" y="2"/>
                  </a:lnTo>
                  <a:cubicBezTo>
                    <a:pt x="25986" y="-111"/>
                    <a:pt x="14611" y="5588"/>
                    <a:pt x="7482" y="15313"/>
                  </a:cubicBezTo>
                  <a:cubicBezTo>
                    <a:pt x="277" y="25131"/>
                    <a:pt x="-1873" y="37772"/>
                    <a:pt x="1681" y="49420"/>
                  </a:cubicBezTo>
                  <a:lnTo>
                    <a:pt x="54431" y="227098"/>
                  </a:lnTo>
                  <a:lnTo>
                    <a:pt x="275106" y="227098"/>
                  </a:lnTo>
                  <a:cubicBezTo>
                    <a:pt x="325104" y="226580"/>
                    <a:pt x="365652" y="186052"/>
                    <a:pt x="365673" y="136298"/>
                  </a:cubicBezTo>
                  <a:cubicBezTo>
                    <a:pt x="365674" y="85758"/>
                    <a:pt x="324705" y="44786"/>
                    <a:pt x="274164" y="44784"/>
                  </a:cubicBezTo>
                  <a:cubicBezTo>
                    <a:pt x="223624" y="44783"/>
                    <a:pt x="182652" y="85752"/>
                    <a:pt x="182650" y="136292"/>
                  </a:cubicBezTo>
                  <a:cubicBezTo>
                    <a:pt x="182650" y="152639"/>
                    <a:pt x="187028" y="168688"/>
                    <a:pt x="195330" y="182770"/>
                  </a:cubicBezTo>
                  <a:cubicBezTo>
                    <a:pt x="196600" y="184951"/>
                    <a:pt x="198689" y="186534"/>
                    <a:pt x="201132" y="187169"/>
                  </a:cubicBezTo>
                  <a:cubicBezTo>
                    <a:pt x="203373" y="187732"/>
                    <a:pt x="205747" y="187365"/>
                    <a:pt x="207715" y="186153"/>
                  </a:cubicBezTo>
                  <a:cubicBezTo>
                    <a:pt x="209916" y="184884"/>
                    <a:pt x="211518" y="182788"/>
                    <a:pt x="212165" y="180331"/>
                  </a:cubicBezTo>
                  <a:cubicBezTo>
                    <a:pt x="212717" y="178089"/>
                    <a:pt x="212352" y="175719"/>
                    <a:pt x="211149" y="173748"/>
                  </a:cubicBezTo>
                  <a:cubicBezTo>
                    <a:pt x="190330" y="139125"/>
                    <a:pt x="201519" y="94179"/>
                    <a:pt x="236143" y="73360"/>
                  </a:cubicBezTo>
                  <a:cubicBezTo>
                    <a:pt x="270766" y="52540"/>
                    <a:pt x="315711" y="63730"/>
                    <a:pt x="336531" y="98353"/>
                  </a:cubicBezTo>
                  <a:cubicBezTo>
                    <a:pt x="357350" y="132976"/>
                    <a:pt x="346160" y="177921"/>
                    <a:pt x="311537" y="198741"/>
                  </a:cubicBezTo>
                  <a:cubicBezTo>
                    <a:pt x="301508" y="204772"/>
                    <a:pt x="290179" y="208308"/>
                    <a:pt x="278500" y="209054"/>
                  </a:cubicBezTo>
                  <a:cubicBezTo>
                    <a:pt x="277521" y="208709"/>
                    <a:pt x="276490" y="208534"/>
                    <a:pt x="275452" y="208536"/>
                  </a:cubicBezTo>
                  <a:lnTo>
                    <a:pt x="68462" y="208536"/>
                  </a:lnTo>
                  <a:lnTo>
                    <a:pt x="19339" y="44127"/>
                  </a:lnTo>
                  <a:cubicBezTo>
                    <a:pt x="17462" y="38142"/>
                    <a:pt x="18626" y="31617"/>
                    <a:pt x="22458" y="26651"/>
                  </a:cubicBezTo>
                  <a:cubicBezTo>
                    <a:pt x="26338" y="21586"/>
                    <a:pt x="32334" y="18589"/>
                    <a:pt x="38714" y="18523"/>
                  </a:cubicBezTo>
                  <a:lnTo>
                    <a:pt x="508797" y="18523"/>
                  </a:lnTo>
                  <a:cubicBezTo>
                    <a:pt x="515206" y="18466"/>
                    <a:pt x="521253" y="21490"/>
                    <a:pt x="525053" y="26651"/>
                  </a:cubicBezTo>
                  <a:cubicBezTo>
                    <a:pt x="528900" y="31600"/>
                    <a:pt x="530104" y="38108"/>
                    <a:pt x="528284" y="44106"/>
                  </a:cubicBezTo>
                  <a:lnTo>
                    <a:pt x="477382" y="214794"/>
                  </a:lnTo>
                  <a:cubicBezTo>
                    <a:pt x="476521" y="217126"/>
                    <a:pt x="476698" y="219714"/>
                    <a:pt x="477870" y="221906"/>
                  </a:cubicBezTo>
                  <a:cubicBezTo>
                    <a:pt x="479115" y="224027"/>
                    <a:pt x="481120" y="225596"/>
                    <a:pt x="483478" y="226295"/>
                  </a:cubicBezTo>
                  <a:cubicBezTo>
                    <a:pt x="488558" y="227982"/>
                    <a:pt x="493232" y="225533"/>
                    <a:pt x="495020" y="220128"/>
                  </a:cubicBezTo>
                  <a:lnTo>
                    <a:pt x="545931" y="49440"/>
                  </a:lnTo>
                  <a:cubicBezTo>
                    <a:pt x="549503" y="37753"/>
                    <a:pt x="547320" y="25064"/>
                    <a:pt x="540049" y="152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87"/>
            <p:cNvSpPr/>
            <p:nvPr/>
          </p:nvSpPr>
          <p:spPr>
            <a:xfrm>
              <a:off x="7013810" y="2634196"/>
              <a:ext cx="782589" cy="138823"/>
            </a:xfrm>
            <a:custGeom>
              <a:avLst/>
              <a:gdLst/>
              <a:ahLst/>
              <a:cxnLst/>
              <a:rect l="l" t="t" r="r" b="b"/>
              <a:pathLst>
                <a:path w="575433" h="102076" extrusionOk="0">
                  <a:moveTo>
                    <a:pt x="571707" y="55727"/>
                  </a:moveTo>
                  <a:lnTo>
                    <a:pt x="544875" y="4845"/>
                  </a:lnTo>
                  <a:lnTo>
                    <a:pt x="544875" y="4754"/>
                  </a:lnTo>
                  <a:cubicBezTo>
                    <a:pt x="543604" y="2550"/>
                    <a:pt x="541504" y="948"/>
                    <a:pt x="539043" y="304"/>
                  </a:cubicBezTo>
                  <a:cubicBezTo>
                    <a:pt x="536800" y="-248"/>
                    <a:pt x="534431" y="118"/>
                    <a:pt x="532459" y="1320"/>
                  </a:cubicBezTo>
                  <a:cubicBezTo>
                    <a:pt x="530258" y="2593"/>
                    <a:pt x="528656" y="4692"/>
                    <a:pt x="528009" y="7152"/>
                  </a:cubicBezTo>
                  <a:cubicBezTo>
                    <a:pt x="527463" y="9381"/>
                    <a:pt x="527828" y="11736"/>
                    <a:pt x="529025" y="13695"/>
                  </a:cubicBezTo>
                  <a:lnTo>
                    <a:pt x="555797" y="64495"/>
                  </a:lnTo>
                  <a:cubicBezTo>
                    <a:pt x="557628" y="68762"/>
                    <a:pt x="557377" y="73637"/>
                    <a:pt x="555116" y="77693"/>
                  </a:cubicBezTo>
                  <a:cubicBezTo>
                    <a:pt x="552853" y="81799"/>
                    <a:pt x="548506" y="84320"/>
                    <a:pt x="543818" y="84246"/>
                  </a:cubicBezTo>
                  <a:lnTo>
                    <a:pt x="31754" y="84246"/>
                  </a:lnTo>
                  <a:cubicBezTo>
                    <a:pt x="27061" y="84318"/>
                    <a:pt x="22711" y="81793"/>
                    <a:pt x="20446" y="77682"/>
                  </a:cubicBezTo>
                  <a:cubicBezTo>
                    <a:pt x="18912" y="75021"/>
                    <a:pt x="16788" y="69768"/>
                    <a:pt x="19785" y="64474"/>
                  </a:cubicBezTo>
                  <a:lnTo>
                    <a:pt x="46588" y="13603"/>
                  </a:lnTo>
                  <a:cubicBezTo>
                    <a:pt x="49028" y="9259"/>
                    <a:pt x="47485" y="3759"/>
                    <a:pt x="43141" y="1319"/>
                  </a:cubicBezTo>
                  <a:cubicBezTo>
                    <a:pt x="43111" y="1302"/>
                    <a:pt x="43082" y="1285"/>
                    <a:pt x="43052" y="1269"/>
                  </a:cubicBezTo>
                  <a:cubicBezTo>
                    <a:pt x="40968" y="-13"/>
                    <a:pt x="38435" y="-342"/>
                    <a:pt x="36092" y="365"/>
                  </a:cubicBezTo>
                  <a:cubicBezTo>
                    <a:pt x="33798" y="1083"/>
                    <a:pt x="31853" y="2629"/>
                    <a:pt x="30636" y="4703"/>
                  </a:cubicBezTo>
                  <a:lnTo>
                    <a:pt x="3753" y="55717"/>
                  </a:lnTo>
                  <a:cubicBezTo>
                    <a:pt x="-1510" y="65428"/>
                    <a:pt x="-1220" y="77204"/>
                    <a:pt x="4515" y="86644"/>
                  </a:cubicBezTo>
                  <a:cubicBezTo>
                    <a:pt x="10314" y="96128"/>
                    <a:pt x="20587" y="101959"/>
                    <a:pt x="31703" y="102077"/>
                  </a:cubicBezTo>
                  <a:lnTo>
                    <a:pt x="543767" y="102077"/>
                  </a:lnTo>
                  <a:cubicBezTo>
                    <a:pt x="554880" y="101996"/>
                    <a:pt x="565154" y="96153"/>
                    <a:pt x="570905" y="86644"/>
                  </a:cubicBezTo>
                  <a:cubicBezTo>
                    <a:pt x="576643" y="77212"/>
                    <a:pt x="576948" y="65444"/>
                    <a:pt x="571707" y="557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87"/>
            <p:cNvSpPr/>
            <p:nvPr/>
          </p:nvSpPr>
          <p:spPr>
            <a:xfrm>
              <a:off x="7271071" y="1790519"/>
              <a:ext cx="267007" cy="154383"/>
            </a:xfrm>
            <a:custGeom>
              <a:avLst/>
              <a:gdLst/>
              <a:ahLst/>
              <a:cxnLst/>
              <a:rect l="l" t="t" r="r" b="b"/>
              <a:pathLst>
                <a:path w="196329" h="113517" extrusionOk="0">
                  <a:moveTo>
                    <a:pt x="196223" y="102880"/>
                  </a:moveTo>
                  <a:cubicBezTo>
                    <a:pt x="193594" y="75652"/>
                    <a:pt x="185571" y="49220"/>
                    <a:pt x="172621" y="25125"/>
                  </a:cubicBezTo>
                  <a:cubicBezTo>
                    <a:pt x="153724" y="-11258"/>
                    <a:pt x="125367" y="1076"/>
                    <a:pt x="110137" y="7691"/>
                  </a:cubicBezTo>
                  <a:cubicBezTo>
                    <a:pt x="106022" y="9458"/>
                    <a:pt x="100902" y="11663"/>
                    <a:pt x="98545" y="11663"/>
                  </a:cubicBezTo>
                  <a:cubicBezTo>
                    <a:pt x="95801" y="11663"/>
                    <a:pt x="92042" y="10149"/>
                    <a:pt x="88060" y="8534"/>
                  </a:cubicBezTo>
                  <a:cubicBezTo>
                    <a:pt x="86779" y="8016"/>
                    <a:pt x="85479" y="7518"/>
                    <a:pt x="84178" y="7000"/>
                  </a:cubicBezTo>
                  <a:cubicBezTo>
                    <a:pt x="68938" y="386"/>
                    <a:pt x="43538" y="-10618"/>
                    <a:pt x="23777" y="24475"/>
                  </a:cubicBezTo>
                  <a:cubicBezTo>
                    <a:pt x="11020" y="48653"/>
                    <a:pt x="2996" y="75043"/>
                    <a:pt x="135" y="102229"/>
                  </a:cubicBezTo>
                  <a:cubicBezTo>
                    <a:pt x="-276" y="104565"/>
                    <a:pt x="261" y="106967"/>
                    <a:pt x="1628" y="108905"/>
                  </a:cubicBezTo>
                  <a:cubicBezTo>
                    <a:pt x="3148" y="110989"/>
                    <a:pt x="5438" y="112379"/>
                    <a:pt x="7989" y="112765"/>
                  </a:cubicBezTo>
                  <a:lnTo>
                    <a:pt x="9005" y="112765"/>
                  </a:lnTo>
                  <a:cubicBezTo>
                    <a:pt x="13425" y="112883"/>
                    <a:pt x="17360" y="109982"/>
                    <a:pt x="18555" y="105725"/>
                  </a:cubicBezTo>
                  <a:lnTo>
                    <a:pt x="18606" y="105440"/>
                  </a:lnTo>
                  <a:cubicBezTo>
                    <a:pt x="21297" y="80433"/>
                    <a:pt x="28695" y="56161"/>
                    <a:pt x="40409" y="33903"/>
                  </a:cubicBezTo>
                  <a:cubicBezTo>
                    <a:pt x="51382" y="13350"/>
                    <a:pt x="61603" y="17820"/>
                    <a:pt x="77127" y="24536"/>
                  </a:cubicBezTo>
                  <a:cubicBezTo>
                    <a:pt x="84046" y="27320"/>
                    <a:pt x="91199" y="30195"/>
                    <a:pt x="98535" y="30195"/>
                  </a:cubicBezTo>
                  <a:cubicBezTo>
                    <a:pt x="104448" y="30195"/>
                    <a:pt x="110909" y="27330"/>
                    <a:pt x="117148" y="24556"/>
                  </a:cubicBezTo>
                  <a:lnTo>
                    <a:pt x="117564" y="24373"/>
                  </a:lnTo>
                  <a:cubicBezTo>
                    <a:pt x="133576" y="17404"/>
                    <a:pt x="145149" y="12364"/>
                    <a:pt x="155949" y="33903"/>
                  </a:cubicBezTo>
                  <a:cubicBezTo>
                    <a:pt x="167566" y="56200"/>
                    <a:pt x="174955" y="80454"/>
                    <a:pt x="177742" y="105440"/>
                  </a:cubicBezTo>
                  <a:lnTo>
                    <a:pt x="177742" y="105613"/>
                  </a:lnTo>
                  <a:cubicBezTo>
                    <a:pt x="178534" y="109677"/>
                    <a:pt x="182283" y="113517"/>
                    <a:pt x="186937" y="113517"/>
                  </a:cubicBezTo>
                  <a:cubicBezTo>
                    <a:pt x="187417" y="113517"/>
                    <a:pt x="187896" y="113476"/>
                    <a:pt x="188369" y="113395"/>
                  </a:cubicBezTo>
                  <a:cubicBezTo>
                    <a:pt x="192870" y="112532"/>
                    <a:pt x="197056" y="108102"/>
                    <a:pt x="196223" y="1028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87"/>
            <p:cNvSpPr/>
            <p:nvPr/>
          </p:nvSpPr>
          <p:spPr>
            <a:xfrm>
              <a:off x="7197353" y="1894767"/>
              <a:ext cx="415619" cy="111895"/>
            </a:xfrm>
            <a:custGeom>
              <a:avLst/>
              <a:gdLst/>
              <a:ahLst/>
              <a:cxnLst/>
              <a:rect l="l" t="t" r="r" b="b"/>
              <a:pathLst>
                <a:path w="305602" h="82276" extrusionOk="0">
                  <a:moveTo>
                    <a:pt x="265623" y="478"/>
                  </a:moveTo>
                  <a:lnTo>
                    <a:pt x="265400" y="417"/>
                  </a:lnTo>
                  <a:cubicBezTo>
                    <a:pt x="260693" y="-391"/>
                    <a:pt x="256044" y="2128"/>
                    <a:pt x="254152" y="6513"/>
                  </a:cubicBezTo>
                  <a:cubicBezTo>
                    <a:pt x="253314" y="8642"/>
                    <a:pt x="253399" y="11023"/>
                    <a:pt x="254386" y="13087"/>
                  </a:cubicBezTo>
                  <a:cubicBezTo>
                    <a:pt x="255561" y="15513"/>
                    <a:pt x="257680" y="17349"/>
                    <a:pt x="260248" y="18167"/>
                  </a:cubicBezTo>
                  <a:cubicBezTo>
                    <a:pt x="282123" y="24994"/>
                    <a:pt x="287051" y="32157"/>
                    <a:pt x="287051" y="34128"/>
                  </a:cubicBezTo>
                  <a:cubicBezTo>
                    <a:pt x="287051" y="37572"/>
                    <a:pt x="278232" y="45203"/>
                    <a:pt x="253929" y="52152"/>
                  </a:cubicBezTo>
                  <a:cubicBezTo>
                    <a:pt x="235377" y="57445"/>
                    <a:pt x="202763" y="63775"/>
                    <a:pt x="152786" y="63775"/>
                  </a:cubicBezTo>
                  <a:cubicBezTo>
                    <a:pt x="102809" y="63775"/>
                    <a:pt x="70206" y="57445"/>
                    <a:pt x="51643" y="52152"/>
                  </a:cubicBezTo>
                  <a:cubicBezTo>
                    <a:pt x="27351" y="45203"/>
                    <a:pt x="18532" y="37572"/>
                    <a:pt x="18532" y="34128"/>
                  </a:cubicBezTo>
                  <a:cubicBezTo>
                    <a:pt x="18532" y="32167"/>
                    <a:pt x="23459" y="24984"/>
                    <a:pt x="45375" y="18157"/>
                  </a:cubicBezTo>
                  <a:cubicBezTo>
                    <a:pt x="50719" y="16369"/>
                    <a:pt x="53167" y="11746"/>
                    <a:pt x="51471" y="6625"/>
                  </a:cubicBezTo>
                  <a:cubicBezTo>
                    <a:pt x="50645" y="4074"/>
                    <a:pt x="48809" y="1973"/>
                    <a:pt x="46391" y="814"/>
                  </a:cubicBezTo>
                  <a:cubicBezTo>
                    <a:pt x="44360" y="-170"/>
                    <a:pt x="42012" y="-266"/>
                    <a:pt x="39908" y="549"/>
                  </a:cubicBezTo>
                  <a:cubicBezTo>
                    <a:pt x="13056" y="9277"/>
                    <a:pt x="0" y="20260"/>
                    <a:pt x="0" y="34128"/>
                  </a:cubicBezTo>
                  <a:cubicBezTo>
                    <a:pt x="0" y="49206"/>
                    <a:pt x="16855" y="61774"/>
                    <a:pt x="48768" y="70501"/>
                  </a:cubicBezTo>
                  <a:cubicBezTo>
                    <a:pt x="76119" y="77979"/>
                    <a:pt x="114046" y="82276"/>
                    <a:pt x="152796" y="82276"/>
                  </a:cubicBezTo>
                  <a:lnTo>
                    <a:pt x="152796" y="82276"/>
                  </a:lnTo>
                  <a:cubicBezTo>
                    <a:pt x="191557" y="82276"/>
                    <a:pt x="229474" y="77979"/>
                    <a:pt x="256835" y="70501"/>
                  </a:cubicBezTo>
                  <a:cubicBezTo>
                    <a:pt x="288717" y="61784"/>
                    <a:pt x="305603" y="49165"/>
                    <a:pt x="305603" y="34128"/>
                  </a:cubicBezTo>
                  <a:cubicBezTo>
                    <a:pt x="305582" y="20189"/>
                    <a:pt x="292506" y="9216"/>
                    <a:pt x="265623" y="4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87"/>
            <p:cNvSpPr/>
            <p:nvPr/>
          </p:nvSpPr>
          <p:spPr>
            <a:xfrm>
              <a:off x="7262868" y="2003852"/>
              <a:ext cx="282664" cy="185293"/>
            </a:xfrm>
            <a:custGeom>
              <a:avLst/>
              <a:gdLst/>
              <a:ahLst/>
              <a:cxnLst/>
              <a:rect l="l" t="t" r="r" b="b"/>
              <a:pathLst>
                <a:path w="207841" h="136245" extrusionOk="0">
                  <a:moveTo>
                    <a:pt x="207813" y="8910"/>
                  </a:moveTo>
                  <a:cubicBezTo>
                    <a:pt x="207646" y="3986"/>
                    <a:pt x="203520" y="130"/>
                    <a:pt x="198596" y="296"/>
                  </a:cubicBezTo>
                  <a:cubicBezTo>
                    <a:pt x="193906" y="454"/>
                    <a:pt x="190140" y="4220"/>
                    <a:pt x="189982" y="8910"/>
                  </a:cubicBezTo>
                  <a:cubicBezTo>
                    <a:pt x="189982" y="68905"/>
                    <a:pt x="151374" y="117714"/>
                    <a:pt x="103906" y="117714"/>
                  </a:cubicBezTo>
                  <a:cubicBezTo>
                    <a:pt x="80914" y="117714"/>
                    <a:pt x="59324" y="106456"/>
                    <a:pt x="43109" y="86035"/>
                  </a:cubicBezTo>
                  <a:cubicBezTo>
                    <a:pt x="26893" y="65613"/>
                    <a:pt x="17821" y="38100"/>
                    <a:pt x="17821" y="8910"/>
                  </a:cubicBezTo>
                  <a:cubicBezTo>
                    <a:pt x="17821" y="3989"/>
                    <a:pt x="13831" y="0"/>
                    <a:pt x="8910" y="0"/>
                  </a:cubicBezTo>
                  <a:cubicBezTo>
                    <a:pt x="3989" y="0"/>
                    <a:pt x="0" y="3989"/>
                    <a:pt x="0" y="8910"/>
                  </a:cubicBezTo>
                  <a:cubicBezTo>
                    <a:pt x="0" y="79106"/>
                    <a:pt x="46909" y="136246"/>
                    <a:pt x="104567" y="136246"/>
                  </a:cubicBezTo>
                  <a:lnTo>
                    <a:pt x="104567" y="136246"/>
                  </a:lnTo>
                  <a:cubicBezTo>
                    <a:pt x="129032" y="136246"/>
                    <a:pt x="152756" y="125801"/>
                    <a:pt x="171359" y="106782"/>
                  </a:cubicBezTo>
                  <a:cubicBezTo>
                    <a:pt x="195265" y="82398"/>
                    <a:pt x="208544" y="46736"/>
                    <a:pt x="207813" y="89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87"/>
          <p:cNvGrpSpPr/>
          <p:nvPr/>
        </p:nvGrpSpPr>
        <p:grpSpPr>
          <a:xfrm>
            <a:off x="4227342" y="1390686"/>
            <a:ext cx="683569" cy="445775"/>
            <a:chOff x="4039701" y="1894767"/>
            <a:chExt cx="1336662" cy="878375"/>
          </a:xfrm>
        </p:grpSpPr>
        <p:sp>
          <p:nvSpPr>
            <p:cNvPr id="965" name="Google Shape;965;p87"/>
            <p:cNvSpPr/>
            <p:nvPr/>
          </p:nvSpPr>
          <p:spPr>
            <a:xfrm>
              <a:off x="4039701" y="1894767"/>
              <a:ext cx="1336662" cy="878375"/>
            </a:xfrm>
            <a:custGeom>
              <a:avLst/>
              <a:gdLst/>
              <a:ahLst/>
              <a:cxnLst/>
              <a:rect l="l" t="t" r="r" b="b"/>
              <a:pathLst>
                <a:path w="787430" h="517452" extrusionOk="0">
                  <a:moveTo>
                    <a:pt x="707294" y="241507"/>
                  </a:moveTo>
                  <a:cubicBezTo>
                    <a:pt x="698508" y="150376"/>
                    <a:pt x="622097" y="78739"/>
                    <a:pt x="528710" y="78739"/>
                  </a:cubicBezTo>
                  <a:cubicBezTo>
                    <a:pt x="504716" y="78739"/>
                    <a:pt x="482046" y="84278"/>
                    <a:pt x="461216" y="92802"/>
                  </a:cubicBezTo>
                  <a:cubicBezTo>
                    <a:pt x="425093" y="37436"/>
                    <a:pt x="363448" y="0"/>
                    <a:pt x="292480" y="0"/>
                  </a:cubicBezTo>
                  <a:lnTo>
                    <a:pt x="292480" y="0"/>
                  </a:lnTo>
                  <a:cubicBezTo>
                    <a:pt x="180781" y="0"/>
                    <a:pt x="89996" y="90784"/>
                    <a:pt x="89996" y="202483"/>
                  </a:cubicBezTo>
                  <a:cubicBezTo>
                    <a:pt x="89996" y="213860"/>
                    <a:pt x="91715" y="224985"/>
                    <a:pt x="93506" y="235884"/>
                  </a:cubicBezTo>
                  <a:cubicBezTo>
                    <a:pt x="39024" y="257157"/>
                    <a:pt x="0" y="309180"/>
                    <a:pt x="0" y="371219"/>
                  </a:cubicBezTo>
                  <a:cubicBezTo>
                    <a:pt x="0" y="452024"/>
                    <a:pt x="65429" y="517453"/>
                    <a:pt x="146234" y="517453"/>
                  </a:cubicBezTo>
                  <a:lnTo>
                    <a:pt x="641197" y="517453"/>
                  </a:lnTo>
                  <a:cubicBezTo>
                    <a:pt x="722001" y="517453"/>
                    <a:pt x="787430" y="452024"/>
                    <a:pt x="787430" y="371219"/>
                  </a:cubicBezTo>
                  <a:cubicBezTo>
                    <a:pt x="787430" y="314361"/>
                    <a:pt x="754698" y="265668"/>
                    <a:pt x="707282" y="241507"/>
                  </a:cubicBezTo>
                  <a:close/>
                </a:path>
              </a:pathLst>
            </a:custGeom>
            <a:noFill/>
            <a:ln w="18950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87"/>
            <p:cNvSpPr/>
            <p:nvPr/>
          </p:nvSpPr>
          <p:spPr>
            <a:xfrm>
              <a:off x="4460703" y="2136043"/>
              <a:ext cx="267239" cy="2025"/>
            </a:xfrm>
            <a:custGeom>
              <a:avLst/>
              <a:gdLst/>
              <a:ahLst/>
              <a:cxnLst/>
              <a:rect l="l" t="t" r="r" b="b"/>
              <a:pathLst>
                <a:path w="157431" h="1193" extrusionOk="0">
                  <a:moveTo>
                    <a:pt x="0" y="0"/>
                  </a:moveTo>
                  <a:lnTo>
                    <a:pt x="157431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87"/>
            <p:cNvSpPr/>
            <p:nvPr/>
          </p:nvSpPr>
          <p:spPr>
            <a:xfrm>
              <a:off x="4365096" y="2136043"/>
              <a:ext cx="35583" cy="2025"/>
            </a:xfrm>
            <a:custGeom>
              <a:avLst/>
              <a:gdLst/>
              <a:ahLst/>
              <a:cxnLst/>
              <a:rect l="l" t="t" r="r" b="b"/>
              <a:pathLst>
                <a:path w="20962" h="1193" extrusionOk="0">
                  <a:moveTo>
                    <a:pt x="0" y="0"/>
                  </a:moveTo>
                  <a:lnTo>
                    <a:pt x="20962" y="0"/>
                  </a:lnTo>
                </a:path>
              </a:pathLst>
            </a:custGeom>
            <a:noFill/>
            <a:ln w="189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87"/>
            <p:cNvSpPr/>
            <p:nvPr/>
          </p:nvSpPr>
          <p:spPr>
            <a:xfrm>
              <a:off x="4365096" y="2218400"/>
              <a:ext cx="35583" cy="2025"/>
            </a:xfrm>
            <a:custGeom>
              <a:avLst/>
              <a:gdLst/>
              <a:ahLst/>
              <a:cxnLst/>
              <a:rect l="l" t="t" r="r" b="b"/>
              <a:pathLst>
                <a:path w="20962" h="1193" extrusionOk="0">
                  <a:moveTo>
                    <a:pt x="0" y="0"/>
                  </a:moveTo>
                  <a:lnTo>
                    <a:pt x="20962" y="0"/>
                  </a:lnTo>
                </a:path>
              </a:pathLst>
            </a:custGeom>
            <a:noFill/>
            <a:ln w="189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87"/>
            <p:cNvSpPr/>
            <p:nvPr/>
          </p:nvSpPr>
          <p:spPr>
            <a:xfrm>
              <a:off x="4365096" y="2300736"/>
              <a:ext cx="35583" cy="2025"/>
            </a:xfrm>
            <a:custGeom>
              <a:avLst/>
              <a:gdLst/>
              <a:ahLst/>
              <a:cxnLst/>
              <a:rect l="l" t="t" r="r" b="b"/>
              <a:pathLst>
                <a:path w="20962" h="1193" extrusionOk="0">
                  <a:moveTo>
                    <a:pt x="0" y="0"/>
                  </a:moveTo>
                  <a:lnTo>
                    <a:pt x="20962" y="0"/>
                  </a:lnTo>
                </a:path>
              </a:pathLst>
            </a:custGeom>
            <a:noFill/>
            <a:ln w="189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87"/>
            <p:cNvSpPr/>
            <p:nvPr/>
          </p:nvSpPr>
          <p:spPr>
            <a:xfrm>
              <a:off x="4365096" y="2383093"/>
              <a:ext cx="35583" cy="2025"/>
            </a:xfrm>
            <a:custGeom>
              <a:avLst/>
              <a:gdLst/>
              <a:ahLst/>
              <a:cxnLst/>
              <a:rect l="l" t="t" r="r" b="b"/>
              <a:pathLst>
                <a:path w="20962" h="1193" extrusionOk="0">
                  <a:moveTo>
                    <a:pt x="0" y="0"/>
                  </a:moveTo>
                  <a:lnTo>
                    <a:pt x="20962" y="0"/>
                  </a:lnTo>
                </a:path>
              </a:pathLst>
            </a:custGeom>
            <a:noFill/>
            <a:ln w="189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87"/>
            <p:cNvSpPr/>
            <p:nvPr/>
          </p:nvSpPr>
          <p:spPr>
            <a:xfrm>
              <a:off x="4365096" y="2465430"/>
              <a:ext cx="35583" cy="2025"/>
            </a:xfrm>
            <a:custGeom>
              <a:avLst/>
              <a:gdLst/>
              <a:ahLst/>
              <a:cxnLst/>
              <a:rect l="l" t="t" r="r" b="b"/>
              <a:pathLst>
                <a:path w="20962" h="1193" extrusionOk="0">
                  <a:moveTo>
                    <a:pt x="0" y="0"/>
                  </a:moveTo>
                  <a:lnTo>
                    <a:pt x="20962" y="0"/>
                  </a:lnTo>
                </a:path>
              </a:pathLst>
            </a:custGeom>
            <a:noFill/>
            <a:ln w="189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87"/>
            <p:cNvSpPr/>
            <p:nvPr/>
          </p:nvSpPr>
          <p:spPr>
            <a:xfrm>
              <a:off x="4365096" y="2547787"/>
              <a:ext cx="35583" cy="2025"/>
            </a:xfrm>
            <a:custGeom>
              <a:avLst/>
              <a:gdLst/>
              <a:ahLst/>
              <a:cxnLst/>
              <a:rect l="l" t="t" r="r" b="b"/>
              <a:pathLst>
                <a:path w="20962" h="1193" extrusionOk="0">
                  <a:moveTo>
                    <a:pt x="0" y="0"/>
                  </a:moveTo>
                  <a:lnTo>
                    <a:pt x="20962" y="0"/>
                  </a:lnTo>
                </a:path>
              </a:pathLst>
            </a:custGeom>
            <a:noFill/>
            <a:ln w="189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87"/>
            <p:cNvSpPr/>
            <p:nvPr/>
          </p:nvSpPr>
          <p:spPr>
            <a:xfrm>
              <a:off x="4365096" y="2630123"/>
              <a:ext cx="35583" cy="2025"/>
            </a:xfrm>
            <a:custGeom>
              <a:avLst/>
              <a:gdLst/>
              <a:ahLst/>
              <a:cxnLst/>
              <a:rect l="l" t="t" r="r" b="b"/>
              <a:pathLst>
                <a:path w="20962" h="1193" extrusionOk="0">
                  <a:moveTo>
                    <a:pt x="0" y="0"/>
                  </a:moveTo>
                  <a:lnTo>
                    <a:pt x="20962" y="0"/>
                  </a:lnTo>
                </a:path>
              </a:pathLst>
            </a:custGeom>
            <a:noFill/>
            <a:ln w="189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87"/>
            <p:cNvSpPr/>
            <p:nvPr/>
          </p:nvSpPr>
          <p:spPr>
            <a:xfrm>
              <a:off x="4460703" y="2218400"/>
              <a:ext cx="73009" cy="2025"/>
            </a:xfrm>
            <a:custGeom>
              <a:avLst/>
              <a:gdLst/>
              <a:ahLst/>
              <a:cxnLst/>
              <a:rect l="l" t="t" r="r" b="b"/>
              <a:pathLst>
                <a:path w="43010" h="1193" extrusionOk="0">
                  <a:moveTo>
                    <a:pt x="0" y="0"/>
                  </a:moveTo>
                  <a:lnTo>
                    <a:pt x="43011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87"/>
            <p:cNvSpPr/>
            <p:nvPr/>
          </p:nvSpPr>
          <p:spPr>
            <a:xfrm>
              <a:off x="4460703" y="2300736"/>
              <a:ext cx="73009" cy="2025"/>
            </a:xfrm>
            <a:custGeom>
              <a:avLst/>
              <a:gdLst/>
              <a:ahLst/>
              <a:cxnLst/>
              <a:rect l="l" t="t" r="r" b="b"/>
              <a:pathLst>
                <a:path w="43010" h="1193" extrusionOk="0">
                  <a:moveTo>
                    <a:pt x="0" y="0"/>
                  </a:moveTo>
                  <a:lnTo>
                    <a:pt x="43011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87"/>
            <p:cNvSpPr/>
            <p:nvPr/>
          </p:nvSpPr>
          <p:spPr>
            <a:xfrm>
              <a:off x="4460703" y="2383215"/>
              <a:ext cx="245840" cy="2025"/>
            </a:xfrm>
            <a:custGeom>
              <a:avLst/>
              <a:gdLst/>
              <a:ahLst/>
              <a:cxnLst/>
              <a:rect l="l" t="t" r="r" b="b"/>
              <a:pathLst>
                <a:path w="144825" h="1193" extrusionOk="0">
                  <a:moveTo>
                    <a:pt x="0" y="0"/>
                  </a:moveTo>
                  <a:lnTo>
                    <a:pt x="144825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87"/>
            <p:cNvSpPr/>
            <p:nvPr/>
          </p:nvSpPr>
          <p:spPr>
            <a:xfrm>
              <a:off x="4460703" y="2465430"/>
              <a:ext cx="73009" cy="2025"/>
            </a:xfrm>
            <a:custGeom>
              <a:avLst/>
              <a:gdLst/>
              <a:ahLst/>
              <a:cxnLst/>
              <a:rect l="l" t="t" r="r" b="b"/>
              <a:pathLst>
                <a:path w="43010" h="1193" extrusionOk="0">
                  <a:moveTo>
                    <a:pt x="0" y="0"/>
                  </a:moveTo>
                  <a:lnTo>
                    <a:pt x="43011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87"/>
            <p:cNvSpPr/>
            <p:nvPr/>
          </p:nvSpPr>
          <p:spPr>
            <a:xfrm>
              <a:off x="4462528" y="2547787"/>
              <a:ext cx="228494" cy="2025"/>
            </a:xfrm>
            <a:custGeom>
              <a:avLst/>
              <a:gdLst/>
              <a:ahLst/>
              <a:cxnLst/>
              <a:rect l="l" t="t" r="r" b="b"/>
              <a:pathLst>
                <a:path w="134606" h="1193" extrusionOk="0">
                  <a:moveTo>
                    <a:pt x="0" y="0"/>
                  </a:moveTo>
                  <a:lnTo>
                    <a:pt x="134607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87"/>
            <p:cNvSpPr/>
            <p:nvPr/>
          </p:nvSpPr>
          <p:spPr>
            <a:xfrm>
              <a:off x="4460703" y="2630123"/>
              <a:ext cx="114247" cy="2025"/>
            </a:xfrm>
            <a:custGeom>
              <a:avLst/>
              <a:gdLst/>
              <a:ahLst/>
              <a:cxnLst/>
              <a:rect l="l" t="t" r="r" b="b"/>
              <a:pathLst>
                <a:path w="67303" h="1193" extrusionOk="0">
                  <a:moveTo>
                    <a:pt x="0" y="0"/>
                  </a:moveTo>
                  <a:lnTo>
                    <a:pt x="67303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87"/>
            <p:cNvSpPr/>
            <p:nvPr/>
          </p:nvSpPr>
          <p:spPr>
            <a:xfrm>
              <a:off x="4611762" y="2465430"/>
              <a:ext cx="218545" cy="2025"/>
            </a:xfrm>
            <a:custGeom>
              <a:avLst/>
              <a:gdLst/>
              <a:ahLst/>
              <a:cxnLst/>
              <a:rect l="l" t="t" r="r" b="b"/>
              <a:pathLst>
                <a:path w="128745" h="1193" extrusionOk="0">
                  <a:moveTo>
                    <a:pt x="0" y="0"/>
                  </a:moveTo>
                  <a:lnTo>
                    <a:pt x="128745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87"/>
            <p:cNvSpPr/>
            <p:nvPr/>
          </p:nvSpPr>
          <p:spPr>
            <a:xfrm>
              <a:off x="4895504" y="2470494"/>
              <a:ext cx="157185" cy="2025"/>
            </a:xfrm>
            <a:custGeom>
              <a:avLst/>
              <a:gdLst/>
              <a:ahLst/>
              <a:cxnLst/>
              <a:rect l="l" t="t" r="r" b="b"/>
              <a:pathLst>
                <a:path w="92598" h="1193" extrusionOk="0">
                  <a:moveTo>
                    <a:pt x="0" y="0"/>
                  </a:moveTo>
                  <a:lnTo>
                    <a:pt x="92599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87"/>
            <p:cNvSpPr/>
            <p:nvPr/>
          </p:nvSpPr>
          <p:spPr>
            <a:xfrm>
              <a:off x="4610425" y="2218400"/>
              <a:ext cx="328860" cy="2025"/>
            </a:xfrm>
            <a:custGeom>
              <a:avLst/>
              <a:gdLst/>
              <a:ahLst/>
              <a:cxnLst/>
              <a:rect l="l" t="t" r="r" b="b"/>
              <a:pathLst>
                <a:path w="193732" h="1193" extrusionOk="0">
                  <a:moveTo>
                    <a:pt x="0" y="0"/>
                  </a:moveTo>
                  <a:lnTo>
                    <a:pt x="193733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87"/>
            <p:cNvSpPr/>
            <p:nvPr/>
          </p:nvSpPr>
          <p:spPr>
            <a:xfrm>
              <a:off x="4765030" y="2383215"/>
              <a:ext cx="130499" cy="2025"/>
            </a:xfrm>
            <a:custGeom>
              <a:avLst/>
              <a:gdLst/>
              <a:ahLst/>
              <a:cxnLst/>
              <a:rect l="l" t="t" r="r" b="b"/>
              <a:pathLst>
                <a:path w="76877" h="1193" extrusionOk="0">
                  <a:moveTo>
                    <a:pt x="0" y="0"/>
                  </a:moveTo>
                  <a:lnTo>
                    <a:pt x="76877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87"/>
            <p:cNvSpPr/>
            <p:nvPr/>
          </p:nvSpPr>
          <p:spPr>
            <a:xfrm>
              <a:off x="4594299" y="2300736"/>
              <a:ext cx="224442" cy="2025"/>
            </a:xfrm>
            <a:custGeom>
              <a:avLst/>
              <a:gdLst/>
              <a:ahLst/>
              <a:cxnLst/>
              <a:rect l="l" t="t" r="r" b="b"/>
              <a:pathLst>
                <a:path w="132219" h="1193" extrusionOk="0">
                  <a:moveTo>
                    <a:pt x="0" y="0"/>
                  </a:moveTo>
                  <a:lnTo>
                    <a:pt x="132219" y="0"/>
                  </a:lnTo>
                </a:path>
              </a:pathLst>
            </a:custGeom>
            <a:noFill/>
            <a:ln w="189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5" name="Google Shape;985;p87"/>
          <p:cNvSpPr txBox="1">
            <a:spLocks noGrp="1"/>
          </p:cNvSpPr>
          <p:nvPr>
            <p:ph type="title" idx="4294967295"/>
          </p:nvPr>
        </p:nvSpPr>
        <p:spPr>
          <a:xfrm>
            <a:off x="527225" y="231100"/>
            <a:ext cx="80838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600" b="1">
                <a:solidFill>
                  <a:schemeClr val="lt1"/>
                </a:solidFill>
              </a:rPr>
              <a:t>Introducing Tenable </a:t>
            </a:r>
            <a:r>
              <a:rPr lang="en-US" sz="2600" b="1">
                <a:solidFill>
                  <a:schemeClr val="accent4"/>
                </a:solidFill>
              </a:rPr>
              <a:t>ExposureAI</a:t>
            </a:r>
            <a:r>
              <a:rPr lang="en-US" sz="2600" b="1">
                <a:solidFill>
                  <a:schemeClr val="lt1"/>
                </a:solidFill>
              </a:rPr>
              <a:t> </a:t>
            </a:r>
            <a:endParaRPr sz="2600" b="1">
              <a:solidFill>
                <a:schemeClr val="accent4"/>
              </a:solidFill>
            </a:endParaRPr>
          </a:p>
        </p:txBody>
      </p:sp>
      <p:sp>
        <p:nvSpPr>
          <p:cNvPr id="986" name="Google Shape;986;p87"/>
          <p:cNvSpPr txBox="1"/>
          <p:nvPr/>
        </p:nvSpPr>
        <p:spPr>
          <a:xfrm>
            <a:off x="1095850" y="1945777"/>
            <a:ext cx="200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SEARCH</a:t>
            </a:r>
            <a:endParaRPr sz="18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87" name="Google Shape;987;p87"/>
          <p:cNvSpPr txBox="1"/>
          <p:nvPr/>
        </p:nvSpPr>
        <p:spPr>
          <a:xfrm>
            <a:off x="3571350" y="1945777"/>
            <a:ext cx="200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EXPLAIN</a:t>
            </a:r>
            <a:endParaRPr sz="18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988" name="Google Shape;988;p87"/>
          <p:cNvSpPr txBox="1"/>
          <p:nvPr/>
        </p:nvSpPr>
        <p:spPr>
          <a:xfrm>
            <a:off x="6046850" y="1945777"/>
            <a:ext cx="2001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8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ACTION</a:t>
            </a:r>
            <a:endParaRPr sz="1800" b="1" i="0" u="none" strike="noStrike" cap="none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21"/>
          <p:cNvSpPr/>
          <p:nvPr/>
        </p:nvSpPr>
        <p:spPr>
          <a:xfrm>
            <a:off x="3838590" y="939506"/>
            <a:ext cx="1645800" cy="16458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121"/>
          <p:cNvSpPr txBox="1"/>
          <p:nvPr/>
        </p:nvSpPr>
        <p:spPr>
          <a:xfrm>
            <a:off x="92675" y="187781"/>
            <a:ext cx="8958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USE </a:t>
            </a:r>
            <a:r>
              <a:rPr lang="en-US" sz="2000" b="1" i="0" u="none" strike="noStrike" cap="none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ATTACK PATH ANALYSIS</a:t>
            </a:r>
            <a:r>
              <a:rPr lang="en-US" sz="20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 FOR BETTER BUSINESS RISK DECISIONS</a:t>
            </a:r>
            <a:endParaRPr sz="2000" b="1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1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39" name="Google Shape;1539;p121"/>
          <p:cNvSpPr/>
          <p:nvPr/>
        </p:nvSpPr>
        <p:spPr>
          <a:xfrm>
            <a:off x="5855874" y="1493091"/>
            <a:ext cx="424069" cy="425446"/>
          </a:xfrm>
          <a:custGeom>
            <a:avLst/>
            <a:gdLst/>
            <a:ahLst/>
            <a:cxnLst/>
            <a:rect l="l" t="t" r="r" b="b"/>
            <a:pathLst>
              <a:path w="21461" h="21547" extrusionOk="0">
                <a:moveTo>
                  <a:pt x="18871" y="3666"/>
                </a:moveTo>
                <a:cubicBezTo>
                  <a:pt x="21384" y="12469"/>
                  <a:pt x="21384" y="12469"/>
                  <a:pt x="21384" y="12469"/>
                </a:cubicBezTo>
                <a:cubicBezTo>
                  <a:pt x="21578" y="13147"/>
                  <a:pt x="21399" y="13870"/>
                  <a:pt x="20914" y="14385"/>
                </a:cubicBezTo>
                <a:cubicBezTo>
                  <a:pt x="14652" y="20951"/>
                  <a:pt x="14652" y="20951"/>
                  <a:pt x="14652" y="20951"/>
                </a:cubicBezTo>
                <a:cubicBezTo>
                  <a:pt x="14408" y="21201"/>
                  <a:pt x="14108" y="21377"/>
                  <a:pt x="13784" y="21471"/>
                </a:cubicBezTo>
                <a:cubicBezTo>
                  <a:pt x="13460" y="21564"/>
                  <a:pt x="13112" y="21574"/>
                  <a:pt x="12773" y="21492"/>
                </a:cubicBezTo>
                <a:cubicBezTo>
                  <a:pt x="8385" y="20374"/>
                  <a:pt x="6192" y="19815"/>
                  <a:pt x="5095" y="19536"/>
                </a:cubicBezTo>
                <a:cubicBezTo>
                  <a:pt x="3998" y="19256"/>
                  <a:pt x="3998" y="19256"/>
                  <a:pt x="3998" y="19256"/>
                </a:cubicBezTo>
                <a:cubicBezTo>
                  <a:pt x="3329" y="19074"/>
                  <a:pt x="2782" y="18560"/>
                  <a:pt x="2589" y="17882"/>
                </a:cubicBezTo>
                <a:cubicBezTo>
                  <a:pt x="75" y="9079"/>
                  <a:pt x="75" y="9079"/>
                  <a:pt x="75" y="9079"/>
                </a:cubicBezTo>
                <a:cubicBezTo>
                  <a:pt x="-22" y="8740"/>
                  <a:pt x="-22" y="8389"/>
                  <a:pt x="61" y="8058"/>
                </a:cubicBezTo>
                <a:cubicBezTo>
                  <a:pt x="144" y="7728"/>
                  <a:pt x="310" y="7418"/>
                  <a:pt x="545" y="7163"/>
                </a:cubicBezTo>
                <a:cubicBezTo>
                  <a:pt x="3676" y="3880"/>
                  <a:pt x="5242" y="2239"/>
                  <a:pt x="6024" y="1418"/>
                </a:cubicBezTo>
                <a:cubicBezTo>
                  <a:pt x="6807" y="597"/>
                  <a:pt x="6807" y="597"/>
                  <a:pt x="6807" y="597"/>
                </a:cubicBezTo>
                <a:cubicBezTo>
                  <a:pt x="7052" y="347"/>
                  <a:pt x="7352" y="171"/>
                  <a:pt x="7676" y="77"/>
                </a:cubicBezTo>
                <a:cubicBezTo>
                  <a:pt x="8000" y="-16"/>
                  <a:pt x="8347" y="-26"/>
                  <a:pt x="8687" y="56"/>
                </a:cubicBezTo>
                <a:cubicBezTo>
                  <a:pt x="13074" y="1174"/>
                  <a:pt x="15268" y="1733"/>
                  <a:pt x="16365" y="2012"/>
                </a:cubicBezTo>
                <a:cubicBezTo>
                  <a:pt x="17462" y="2292"/>
                  <a:pt x="17462" y="2292"/>
                  <a:pt x="17462" y="2292"/>
                </a:cubicBezTo>
                <a:cubicBezTo>
                  <a:pt x="18144" y="2470"/>
                  <a:pt x="18677" y="2988"/>
                  <a:pt x="18871" y="3666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rgbClr val="8BCA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B9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5CB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40" name="Google Shape;1540;p121"/>
          <p:cNvSpPr txBox="1"/>
          <p:nvPr/>
        </p:nvSpPr>
        <p:spPr>
          <a:xfrm>
            <a:off x="5460780" y="794729"/>
            <a:ext cx="12144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AD: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Domain Admin </a:t>
            </a:r>
            <a:endParaRPr sz="1200" b="0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Elevation</a:t>
            </a:r>
            <a:endParaRPr sz="1200" b="0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41" name="Google Shape;1541;p121"/>
          <p:cNvSpPr/>
          <p:nvPr/>
        </p:nvSpPr>
        <p:spPr>
          <a:xfrm>
            <a:off x="5930796" y="1609742"/>
            <a:ext cx="274226" cy="192144"/>
          </a:xfrm>
          <a:custGeom>
            <a:avLst/>
            <a:gdLst/>
            <a:ahLst/>
            <a:cxnLst/>
            <a:rect l="l" t="t" r="r" b="b"/>
            <a:pathLst>
              <a:path w="363213" h="263211" extrusionOk="0">
                <a:moveTo>
                  <a:pt x="341224" y="210785"/>
                </a:moveTo>
                <a:lnTo>
                  <a:pt x="293277" y="190411"/>
                </a:lnTo>
                <a:cubicBezTo>
                  <a:pt x="291832" y="189482"/>
                  <a:pt x="290647" y="188217"/>
                  <a:pt x="289829" y="186729"/>
                </a:cubicBezTo>
                <a:lnTo>
                  <a:pt x="321837" y="186729"/>
                </a:lnTo>
                <a:cubicBezTo>
                  <a:pt x="330091" y="187366"/>
                  <a:pt x="338390" y="186262"/>
                  <a:pt x="346168" y="183492"/>
                </a:cubicBezTo>
                <a:cubicBezTo>
                  <a:pt x="350192" y="181833"/>
                  <a:pt x="353214" y="178464"/>
                  <a:pt x="354365" y="174353"/>
                </a:cubicBezTo>
                <a:cubicBezTo>
                  <a:pt x="355599" y="170234"/>
                  <a:pt x="354832" y="165791"/>
                  <a:pt x="352283" y="162293"/>
                </a:cubicBezTo>
                <a:cubicBezTo>
                  <a:pt x="343110" y="149599"/>
                  <a:pt x="321772" y="116404"/>
                  <a:pt x="321121" y="82765"/>
                </a:cubicBezTo>
                <a:cubicBezTo>
                  <a:pt x="321121" y="82130"/>
                  <a:pt x="319169" y="24944"/>
                  <a:pt x="261204" y="24436"/>
                </a:cubicBezTo>
                <a:cubicBezTo>
                  <a:pt x="253075" y="24444"/>
                  <a:pt x="245013" y="25863"/>
                  <a:pt x="237393" y="28625"/>
                </a:cubicBezTo>
                <a:cubicBezTo>
                  <a:pt x="235693" y="24284"/>
                  <a:pt x="233227" y="20267"/>
                  <a:pt x="230107" y="16756"/>
                </a:cubicBezTo>
                <a:cubicBezTo>
                  <a:pt x="220023" y="5712"/>
                  <a:pt x="203628" y="0"/>
                  <a:pt x="181509" y="0"/>
                </a:cubicBezTo>
                <a:cubicBezTo>
                  <a:pt x="159390" y="0"/>
                  <a:pt x="143125" y="5712"/>
                  <a:pt x="132911" y="16883"/>
                </a:cubicBezTo>
                <a:cubicBezTo>
                  <a:pt x="127194" y="23346"/>
                  <a:pt x="123651" y="31367"/>
                  <a:pt x="122763" y="39859"/>
                </a:cubicBezTo>
                <a:cubicBezTo>
                  <a:pt x="113571" y="35491"/>
                  <a:pt x="103448" y="33316"/>
                  <a:pt x="93227" y="33512"/>
                </a:cubicBezTo>
                <a:cubicBezTo>
                  <a:pt x="42222" y="33512"/>
                  <a:pt x="39034" y="76164"/>
                  <a:pt x="39034" y="76545"/>
                </a:cubicBezTo>
                <a:lnTo>
                  <a:pt x="39034" y="98506"/>
                </a:lnTo>
                <a:cubicBezTo>
                  <a:pt x="36021" y="101470"/>
                  <a:pt x="34277" y="105441"/>
                  <a:pt x="34155" y="109613"/>
                </a:cubicBezTo>
                <a:lnTo>
                  <a:pt x="34155" y="126179"/>
                </a:lnTo>
                <a:cubicBezTo>
                  <a:pt x="34161" y="131314"/>
                  <a:pt x="36554" y="136169"/>
                  <a:pt x="40661" y="139381"/>
                </a:cubicBezTo>
                <a:cubicBezTo>
                  <a:pt x="44066" y="150663"/>
                  <a:pt x="50202" y="160981"/>
                  <a:pt x="58551" y="169466"/>
                </a:cubicBezTo>
                <a:lnTo>
                  <a:pt x="58551" y="182604"/>
                </a:lnTo>
                <a:cubicBezTo>
                  <a:pt x="58534" y="186452"/>
                  <a:pt x="56328" y="189973"/>
                  <a:pt x="52826" y="191744"/>
                </a:cubicBezTo>
                <a:lnTo>
                  <a:pt x="20298" y="211737"/>
                </a:lnTo>
                <a:cubicBezTo>
                  <a:pt x="7831" y="218392"/>
                  <a:pt x="56" y="231131"/>
                  <a:pt x="0" y="244995"/>
                </a:cubicBezTo>
                <a:lnTo>
                  <a:pt x="0" y="263211"/>
                </a:lnTo>
                <a:lnTo>
                  <a:pt x="363213" y="263211"/>
                </a:lnTo>
                <a:lnTo>
                  <a:pt x="363213" y="245503"/>
                </a:lnTo>
                <a:cubicBezTo>
                  <a:pt x="363284" y="230782"/>
                  <a:pt x="354750" y="217308"/>
                  <a:pt x="341224" y="210785"/>
                </a:cubicBezTo>
                <a:close/>
                <a:moveTo>
                  <a:pt x="119314" y="190411"/>
                </a:moveTo>
                <a:lnTo>
                  <a:pt x="91730" y="205009"/>
                </a:lnTo>
                <a:cubicBezTo>
                  <a:pt x="77445" y="212590"/>
                  <a:pt x="68594" y="227226"/>
                  <a:pt x="68700" y="243091"/>
                </a:cubicBezTo>
                <a:lnTo>
                  <a:pt x="68700" y="253881"/>
                </a:lnTo>
                <a:lnTo>
                  <a:pt x="10149" y="253881"/>
                </a:lnTo>
                <a:lnTo>
                  <a:pt x="10149" y="244995"/>
                </a:lnTo>
                <a:cubicBezTo>
                  <a:pt x="10163" y="234522"/>
                  <a:pt x="16091" y="224908"/>
                  <a:pt x="25567" y="219988"/>
                </a:cubicBezTo>
                <a:lnTo>
                  <a:pt x="58096" y="199995"/>
                </a:lnTo>
                <a:cubicBezTo>
                  <a:pt x="64649" y="196551"/>
                  <a:pt x="68726" y="189866"/>
                  <a:pt x="68700" y="182604"/>
                </a:cubicBezTo>
                <a:lnTo>
                  <a:pt x="68700" y="165403"/>
                </a:lnTo>
                <a:lnTo>
                  <a:pt x="67139" y="164007"/>
                </a:lnTo>
                <a:cubicBezTo>
                  <a:pt x="59005" y="156132"/>
                  <a:pt x="53148" y="146302"/>
                  <a:pt x="50159" y="135509"/>
                </a:cubicBezTo>
                <a:lnTo>
                  <a:pt x="49704" y="133605"/>
                </a:lnTo>
                <a:lnTo>
                  <a:pt x="48012" y="132526"/>
                </a:lnTo>
                <a:cubicBezTo>
                  <a:pt x="45780" y="131151"/>
                  <a:pt x="44429" y="128754"/>
                  <a:pt x="44434" y="126179"/>
                </a:cubicBezTo>
                <a:lnTo>
                  <a:pt x="44434" y="109613"/>
                </a:lnTo>
                <a:cubicBezTo>
                  <a:pt x="44772" y="107423"/>
                  <a:pt x="45931" y="105433"/>
                  <a:pt x="47687" y="104028"/>
                </a:cubicBezTo>
                <a:lnTo>
                  <a:pt x="49313" y="102568"/>
                </a:lnTo>
                <a:lnTo>
                  <a:pt x="49313" y="76799"/>
                </a:lnTo>
                <a:cubicBezTo>
                  <a:pt x="49313" y="75466"/>
                  <a:pt x="51655" y="43096"/>
                  <a:pt x="93487" y="43096"/>
                </a:cubicBezTo>
                <a:cubicBezTo>
                  <a:pt x="103773" y="42736"/>
                  <a:pt x="113931" y="45413"/>
                  <a:pt x="122632" y="50776"/>
                </a:cubicBezTo>
                <a:lnTo>
                  <a:pt x="122632" y="73435"/>
                </a:lnTo>
                <a:cubicBezTo>
                  <a:pt x="119441" y="76930"/>
                  <a:pt x="117681" y="81449"/>
                  <a:pt x="117688" y="86129"/>
                </a:cubicBezTo>
                <a:lnTo>
                  <a:pt x="117688" y="105170"/>
                </a:lnTo>
                <a:cubicBezTo>
                  <a:pt x="117714" y="109465"/>
                  <a:pt x="119227" y="113626"/>
                  <a:pt x="121982" y="116976"/>
                </a:cubicBezTo>
                <a:lnTo>
                  <a:pt x="122307" y="117293"/>
                </a:lnTo>
                <a:cubicBezTo>
                  <a:pt x="123117" y="118294"/>
                  <a:pt x="124033" y="119209"/>
                  <a:pt x="125039" y="120022"/>
                </a:cubicBezTo>
                <a:lnTo>
                  <a:pt x="125039" y="120593"/>
                </a:lnTo>
                <a:cubicBezTo>
                  <a:pt x="125039" y="121546"/>
                  <a:pt x="125560" y="122561"/>
                  <a:pt x="125885" y="123513"/>
                </a:cubicBezTo>
                <a:lnTo>
                  <a:pt x="126276" y="124783"/>
                </a:lnTo>
                <a:lnTo>
                  <a:pt x="126276" y="125417"/>
                </a:lnTo>
                <a:cubicBezTo>
                  <a:pt x="126478" y="125937"/>
                  <a:pt x="126652" y="126466"/>
                  <a:pt x="126796" y="127004"/>
                </a:cubicBezTo>
                <a:cubicBezTo>
                  <a:pt x="127100" y="127850"/>
                  <a:pt x="127425" y="128739"/>
                  <a:pt x="127772" y="129670"/>
                </a:cubicBezTo>
                <a:cubicBezTo>
                  <a:pt x="127772" y="130051"/>
                  <a:pt x="128097" y="130431"/>
                  <a:pt x="128292" y="130876"/>
                </a:cubicBezTo>
                <a:lnTo>
                  <a:pt x="129463" y="133668"/>
                </a:lnTo>
                <a:cubicBezTo>
                  <a:pt x="129559" y="133906"/>
                  <a:pt x="129668" y="134139"/>
                  <a:pt x="129789" y="134367"/>
                </a:cubicBezTo>
                <a:lnTo>
                  <a:pt x="129789" y="135001"/>
                </a:lnTo>
                <a:lnTo>
                  <a:pt x="130179" y="135826"/>
                </a:lnTo>
                <a:cubicBezTo>
                  <a:pt x="130634" y="136842"/>
                  <a:pt x="131155" y="137794"/>
                  <a:pt x="131610" y="138746"/>
                </a:cubicBezTo>
                <a:cubicBezTo>
                  <a:pt x="131575" y="138913"/>
                  <a:pt x="131575" y="139086"/>
                  <a:pt x="131610" y="139254"/>
                </a:cubicBezTo>
                <a:lnTo>
                  <a:pt x="132001" y="139952"/>
                </a:lnTo>
                <a:cubicBezTo>
                  <a:pt x="132781" y="141412"/>
                  <a:pt x="133497" y="142808"/>
                  <a:pt x="134278" y="144141"/>
                </a:cubicBezTo>
                <a:cubicBezTo>
                  <a:pt x="134390" y="144396"/>
                  <a:pt x="134544" y="144632"/>
                  <a:pt x="134733" y="144839"/>
                </a:cubicBezTo>
                <a:cubicBezTo>
                  <a:pt x="135514" y="146235"/>
                  <a:pt x="136359" y="147505"/>
                  <a:pt x="137075" y="148711"/>
                </a:cubicBezTo>
                <a:lnTo>
                  <a:pt x="137075" y="148711"/>
                </a:lnTo>
                <a:cubicBezTo>
                  <a:pt x="138767" y="151250"/>
                  <a:pt x="140198" y="153217"/>
                  <a:pt x="141109" y="154423"/>
                </a:cubicBezTo>
                <a:lnTo>
                  <a:pt x="141109" y="170227"/>
                </a:lnTo>
                <a:cubicBezTo>
                  <a:pt x="141151" y="174803"/>
                  <a:pt x="138665" y="179047"/>
                  <a:pt x="134603" y="181334"/>
                </a:cubicBezTo>
                <a:lnTo>
                  <a:pt x="121591" y="188253"/>
                </a:lnTo>
                <a:moveTo>
                  <a:pt x="284494" y="253881"/>
                </a:moveTo>
                <a:lnTo>
                  <a:pt x="78459" y="253881"/>
                </a:lnTo>
                <a:lnTo>
                  <a:pt x="78459" y="242901"/>
                </a:lnTo>
                <a:cubicBezTo>
                  <a:pt x="78463" y="230600"/>
                  <a:pt x="85348" y="219282"/>
                  <a:pt x="96414" y="213387"/>
                </a:cubicBezTo>
                <a:lnTo>
                  <a:pt x="140198" y="190411"/>
                </a:lnTo>
                <a:cubicBezTo>
                  <a:pt x="147487" y="186473"/>
                  <a:pt x="152019" y="178991"/>
                  <a:pt x="152038" y="170862"/>
                </a:cubicBezTo>
                <a:lnTo>
                  <a:pt x="152038" y="151821"/>
                </a:lnTo>
                <a:lnTo>
                  <a:pt x="150932" y="150488"/>
                </a:lnTo>
                <a:lnTo>
                  <a:pt x="150477" y="149980"/>
                </a:lnTo>
                <a:lnTo>
                  <a:pt x="150477" y="149980"/>
                </a:lnTo>
                <a:lnTo>
                  <a:pt x="149176" y="148267"/>
                </a:lnTo>
                <a:lnTo>
                  <a:pt x="149176" y="147886"/>
                </a:lnTo>
                <a:lnTo>
                  <a:pt x="147484" y="145537"/>
                </a:lnTo>
                <a:lnTo>
                  <a:pt x="147094" y="144903"/>
                </a:lnTo>
                <a:cubicBezTo>
                  <a:pt x="146378" y="143887"/>
                  <a:pt x="145663" y="142681"/>
                  <a:pt x="144882" y="141348"/>
                </a:cubicBezTo>
                <a:lnTo>
                  <a:pt x="144426" y="140650"/>
                </a:lnTo>
                <a:cubicBezTo>
                  <a:pt x="143646" y="139381"/>
                  <a:pt x="142865" y="137984"/>
                  <a:pt x="142084" y="136461"/>
                </a:cubicBezTo>
                <a:lnTo>
                  <a:pt x="142084" y="136017"/>
                </a:lnTo>
                <a:cubicBezTo>
                  <a:pt x="141174" y="134367"/>
                  <a:pt x="140328" y="132589"/>
                  <a:pt x="139482" y="130685"/>
                </a:cubicBezTo>
                <a:lnTo>
                  <a:pt x="139482" y="130114"/>
                </a:lnTo>
                <a:cubicBezTo>
                  <a:pt x="138832" y="128527"/>
                  <a:pt x="138181" y="126814"/>
                  <a:pt x="137530" y="125036"/>
                </a:cubicBezTo>
                <a:lnTo>
                  <a:pt x="136945" y="123259"/>
                </a:lnTo>
                <a:cubicBezTo>
                  <a:pt x="136197" y="121184"/>
                  <a:pt x="135589" y="119064"/>
                  <a:pt x="135123" y="116912"/>
                </a:cubicBezTo>
                <a:lnTo>
                  <a:pt x="134668" y="115008"/>
                </a:lnTo>
                <a:lnTo>
                  <a:pt x="132976" y="113929"/>
                </a:lnTo>
                <a:cubicBezTo>
                  <a:pt x="130150" y="112205"/>
                  <a:pt x="128430" y="109184"/>
                  <a:pt x="128422" y="105932"/>
                </a:cubicBezTo>
                <a:lnTo>
                  <a:pt x="128422" y="86891"/>
                </a:lnTo>
                <a:cubicBezTo>
                  <a:pt x="128429" y="84184"/>
                  <a:pt x="129639" y="81613"/>
                  <a:pt x="131740" y="79846"/>
                </a:cubicBezTo>
                <a:lnTo>
                  <a:pt x="133367" y="78386"/>
                </a:lnTo>
                <a:lnTo>
                  <a:pt x="133367" y="46651"/>
                </a:lnTo>
                <a:lnTo>
                  <a:pt x="133367" y="46651"/>
                </a:lnTo>
                <a:cubicBezTo>
                  <a:pt x="133011" y="38287"/>
                  <a:pt x="135864" y="30095"/>
                  <a:pt x="141369" y="23674"/>
                </a:cubicBezTo>
                <a:cubicBezTo>
                  <a:pt x="148460" y="14154"/>
                  <a:pt x="162642" y="9584"/>
                  <a:pt x="181509" y="9584"/>
                </a:cubicBezTo>
                <a:cubicBezTo>
                  <a:pt x="200375" y="9584"/>
                  <a:pt x="214493" y="14154"/>
                  <a:pt x="222625" y="23103"/>
                </a:cubicBezTo>
                <a:cubicBezTo>
                  <a:pt x="228492" y="30021"/>
                  <a:pt x="231342" y="38910"/>
                  <a:pt x="230562" y="47857"/>
                </a:cubicBezTo>
                <a:lnTo>
                  <a:pt x="230562" y="77624"/>
                </a:lnTo>
                <a:lnTo>
                  <a:pt x="232123" y="79084"/>
                </a:lnTo>
                <a:cubicBezTo>
                  <a:pt x="234224" y="80852"/>
                  <a:pt x="235435" y="83422"/>
                  <a:pt x="235441" y="86129"/>
                </a:cubicBezTo>
                <a:lnTo>
                  <a:pt x="235441" y="105170"/>
                </a:lnTo>
                <a:cubicBezTo>
                  <a:pt x="235379" y="109347"/>
                  <a:pt x="232570" y="113010"/>
                  <a:pt x="228480" y="114246"/>
                </a:cubicBezTo>
                <a:lnTo>
                  <a:pt x="226008" y="114945"/>
                </a:lnTo>
                <a:lnTo>
                  <a:pt x="225227" y="117356"/>
                </a:lnTo>
                <a:cubicBezTo>
                  <a:pt x="222082" y="127098"/>
                  <a:pt x="217408" y="136305"/>
                  <a:pt x="211370" y="144649"/>
                </a:cubicBezTo>
                <a:cubicBezTo>
                  <a:pt x="210093" y="146465"/>
                  <a:pt x="208702" y="148203"/>
                  <a:pt x="207206" y="149853"/>
                </a:cubicBezTo>
                <a:lnTo>
                  <a:pt x="206035" y="151186"/>
                </a:lnTo>
                <a:lnTo>
                  <a:pt x="206035" y="171370"/>
                </a:lnTo>
                <a:cubicBezTo>
                  <a:pt x="205985" y="179789"/>
                  <a:pt x="210858" y="187500"/>
                  <a:pt x="218591" y="191236"/>
                </a:cubicBezTo>
                <a:lnTo>
                  <a:pt x="265432" y="214085"/>
                </a:lnTo>
                <a:lnTo>
                  <a:pt x="265432" y="214085"/>
                </a:lnTo>
                <a:cubicBezTo>
                  <a:pt x="277146" y="219748"/>
                  <a:pt x="284539" y="231416"/>
                  <a:pt x="284494" y="244170"/>
                </a:cubicBezTo>
                <a:close/>
                <a:moveTo>
                  <a:pt x="353389" y="253881"/>
                </a:moveTo>
                <a:lnTo>
                  <a:pt x="294838" y="253881"/>
                </a:lnTo>
                <a:lnTo>
                  <a:pt x="294838" y="243853"/>
                </a:lnTo>
                <a:cubicBezTo>
                  <a:pt x="294841" y="227490"/>
                  <a:pt x="285373" y="212528"/>
                  <a:pt x="270377" y="205199"/>
                </a:cubicBezTo>
                <a:lnTo>
                  <a:pt x="236677" y="188824"/>
                </a:lnTo>
                <a:cubicBezTo>
                  <a:pt x="237459" y="186908"/>
                  <a:pt x="237459" y="184773"/>
                  <a:pt x="236677" y="182858"/>
                </a:cubicBezTo>
                <a:cubicBezTo>
                  <a:pt x="235526" y="179506"/>
                  <a:pt x="232299" y="177254"/>
                  <a:pt x="228675" y="177272"/>
                </a:cubicBezTo>
                <a:lnTo>
                  <a:pt x="217746" y="177272"/>
                </a:lnTo>
                <a:cubicBezTo>
                  <a:pt x="216622" y="175338"/>
                  <a:pt x="216038" y="173149"/>
                  <a:pt x="216054" y="170925"/>
                </a:cubicBezTo>
                <a:lnTo>
                  <a:pt x="216054" y="154867"/>
                </a:lnTo>
                <a:cubicBezTo>
                  <a:pt x="217160" y="153598"/>
                  <a:pt x="218331" y="152075"/>
                  <a:pt x="219567" y="150361"/>
                </a:cubicBezTo>
                <a:cubicBezTo>
                  <a:pt x="225812" y="141841"/>
                  <a:pt x="230743" y="132475"/>
                  <a:pt x="234205" y="122561"/>
                </a:cubicBezTo>
                <a:cubicBezTo>
                  <a:pt x="241152" y="119484"/>
                  <a:pt x="245625" y="112741"/>
                  <a:pt x="245655" y="105297"/>
                </a:cubicBezTo>
                <a:lnTo>
                  <a:pt x="245655" y="86256"/>
                </a:lnTo>
                <a:cubicBezTo>
                  <a:pt x="245662" y="81576"/>
                  <a:pt x="243902" y="77057"/>
                  <a:pt x="240711" y="73562"/>
                </a:cubicBezTo>
                <a:lnTo>
                  <a:pt x="240711" y="48491"/>
                </a:lnTo>
                <a:cubicBezTo>
                  <a:pt x="240942" y="45014"/>
                  <a:pt x="240767" y="41521"/>
                  <a:pt x="240190" y="38082"/>
                </a:cubicBezTo>
                <a:cubicBezTo>
                  <a:pt x="246902" y="35594"/>
                  <a:pt x="254024" y="34325"/>
                  <a:pt x="261204" y="34337"/>
                </a:cubicBezTo>
                <a:cubicBezTo>
                  <a:pt x="309476" y="34718"/>
                  <a:pt x="311233" y="81305"/>
                  <a:pt x="311298" y="83273"/>
                </a:cubicBezTo>
                <a:cubicBezTo>
                  <a:pt x="312013" y="119514"/>
                  <a:pt x="334588" y="154677"/>
                  <a:pt x="344281" y="168133"/>
                </a:cubicBezTo>
                <a:cubicBezTo>
                  <a:pt x="345078" y="169288"/>
                  <a:pt x="345316" y="170726"/>
                  <a:pt x="344932" y="172068"/>
                </a:cubicBezTo>
                <a:cubicBezTo>
                  <a:pt x="344567" y="173378"/>
                  <a:pt x="343609" y="174453"/>
                  <a:pt x="342330" y="174987"/>
                </a:cubicBezTo>
                <a:cubicBezTo>
                  <a:pt x="335911" y="177211"/>
                  <a:pt x="329076" y="178055"/>
                  <a:pt x="322292" y="177463"/>
                </a:cubicBezTo>
                <a:lnTo>
                  <a:pt x="288528" y="177463"/>
                </a:lnTo>
                <a:cubicBezTo>
                  <a:pt x="285401" y="177481"/>
                  <a:pt x="282503" y="179063"/>
                  <a:pt x="280851" y="181652"/>
                </a:cubicBezTo>
                <a:cubicBezTo>
                  <a:pt x="279197" y="184223"/>
                  <a:pt x="279049" y="187452"/>
                  <a:pt x="280461" y="190157"/>
                </a:cubicBezTo>
                <a:cubicBezTo>
                  <a:pt x="282240" y="194062"/>
                  <a:pt x="285278" y="197294"/>
                  <a:pt x="289113" y="199360"/>
                </a:cubicBezTo>
                <a:lnTo>
                  <a:pt x="336930" y="219607"/>
                </a:lnTo>
                <a:cubicBezTo>
                  <a:pt x="347048" y="224548"/>
                  <a:pt x="353425" y="234654"/>
                  <a:pt x="353389" y="245693"/>
                </a:cubicBezTo>
                <a:close/>
              </a:path>
            </a:pathLst>
          </a:custGeom>
          <a:solidFill>
            <a:srgbClr val="8BC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542" name="Google Shape;1542;p121"/>
          <p:cNvCxnSpPr/>
          <p:nvPr/>
        </p:nvCxnSpPr>
        <p:spPr>
          <a:xfrm>
            <a:off x="5099896" y="1705814"/>
            <a:ext cx="538200" cy="0"/>
          </a:xfrm>
          <a:prstGeom prst="straightConnector1">
            <a:avLst/>
          </a:prstGeom>
          <a:noFill/>
          <a:ln w="19050" cap="flat" cmpd="sng">
            <a:solidFill>
              <a:srgbClr val="8BCA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43" name="Google Shape;1543;p121"/>
          <p:cNvSpPr txBox="1"/>
          <p:nvPr/>
        </p:nvSpPr>
        <p:spPr>
          <a:xfrm>
            <a:off x="4825200" y="1306757"/>
            <a:ext cx="105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Stored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Credentials</a:t>
            </a:r>
            <a:endParaRPr sz="1000" b="0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44" name="Google Shape;1544;p121" descr="Home, laptop, man, quarantine, wfh, work icon - Download on Iconfinder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037" y="1238333"/>
            <a:ext cx="934973" cy="934973"/>
          </a:xfrm>
          <a:prstGeom prst="rect">
            <a:avLst/>
          </a:prstGeom>
          <a:noFill/>
          <a:ln>
            <a:noFill/>
          </a:ln>
        </p:spPr>
      </p:pic>
      <p:sp>
        <p:nvSpPr>
          <p:cNvPr id="1545" name="Google Shape;1545;p121"/>
          <p:cNvSpPr txBox="1"/>
          <p:nvPr/>
        </p:nvSpPr>
        <p:spPr>
          <a:xfrm>
            <a:off x="1110300" y="946249"/>
            <a:ext cx="13953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Joe @ WFH.com</a:t>
            </a:r>
            <a:endParaRPr sz="1200" b="0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46" name="Google Shape;1546;p121"/>
          <p:cNvSpPr txBox="1"/>
          <p:nvPr/>
        </p:nvSpPr>
        <p:spPr>
          <a:xfrm>
            <a:off x="7656272" y="3432495"/>
            <a:ext cx="13953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D6219"/>
                </a:solidFill>
                <a:latin typeface="Barlow"/>
                <a:ea typeface="Barlow"/>
                <a:cs typeface="Barlow"/>
                <a:sym typeface="Barlow"/>
              </a:rPr>
              <a:t>Three data sets - two catastrophic breach pathways detected!</a:t>
            </a:r>
            <a:endParaRPr sz="800" b="0" i="0" u="none" strike="noStrike" cap="none">
              <a:solidFill>
                <a:srgbClr val="FD621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547" name="Google Shape;1547;p121"/>
          <p:cNvCxnSpPr/>
          <p:nvPr/>
        </p:nvCxnSpPr>
        <p:spPr>
          <a:xfrm>
            <a:off x="4891206" y="1918546"/>
            <a:ext cx="731700" cy="12417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49" name="Google Shape;1549;p121"/>
          <p:cNvSpPr txBox="1"/>
          <p:nvPr/>
        </p:nvSpPr>
        <p:spPr>
          <a:xfrm>
            <a:off x="5546706" y="2619191"/>
            <a:ext cx="1707000" cy="3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AD: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Trust Relationship Across Domains</a:t>
            </a:r>
            <a:endParaRPr sz="1200" b="0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D80319-7BDB-5F26-4F6B-CBDA5E59CFD8}"/>
              </a:ext>
            </a:extLst>
          </p:cNvPr>
          <p:cNvGrpSpPr/>
          <p:nvPr/>
        </p:nvGrpSpPr>
        <p:grpSpPr>
          <a:xfrm>
            <a:off x="3593556" y="3160246"/>
            <a:ext cx="3906300" cy="1796100"/>
            <a:chOff x="3593556" y="3160246"/>
            <a:chExt cx="3906300" cy="1796100"/>
          </a:xfrm>
        </p:grpSpPr>
        <p:sp>
          <p:nvSpPr>
            <p:cNvPr id="1548" name="Google Shape;1548;p121"/>
            <p:cNvSpPr/>
            <p:nvPr/>
          </p:nvSpPr>
          <p:spPr>
            <a:xfrm>
              <a:off x="3593556" y="3160246"/>
              <a:ext cx="3906300" cy="1796100"/>
            </a:xfrm>
            <a:prstGeom prst="roundRect">
              <a:avLst>
                <a:gd name="adj" fmla="val 1751"/>
              </a:avLst>
            </a:prstGeom>
            <a:solidFill>
              <a:schemeClr val="lt1"/>
            </a:solidFill>
            <a:ln w="25400" cap="flat" cmpd="sng">
              <a:solidFill>
                <a:srgbClr val="0058A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 dirty="0">
                  <a:solidFill>
                    <a:srgbClr val="FD6219"/>
                  </a:solidFill>
                  <a:latin typeface="Barlow"/>
                  <a:ea typeface="Barlow"/>
                  <a:cs typeface="Barlow"/>
                  <a:sym typeface="Barlow"/>
                </a:rPr>
                <a:t>Bonus Points: </a:t>
              </a:r>
              <a:endParaRPr sz="1400" b="0" i="0" u="none" strike="noStrike" cap="none" dirty="0">
                <a:solidFill>
                  <a:srgbClr val="FD6219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 dirty="0">
                  <a:solidFill>
                    <a:srgbClr val="FD6219"/>
                  </a:solidFill>
                  <a:latin typeface="Barlow"/>
                  <a:ea typeface="Barlow"/>
                  <a:cs typeface="Barlow"/>
                  <a:sym typeface="Barlow"/>
                </a:rPr>
                <a:t>Privileged Access to Another Domain </a:t>
              </a:r>
              <a:endParaRPr sz="1400" b="0" i="0" u="none" strike="noStrike" cap="none" dirty="0">
                <a:solidFill>
                  <a:srgbClr val="FD6219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 dirty="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(thro</a:t>
              </a:r>
              <a:r>
                <a:rPr lang="en-US" sz="1200" b="0" i="0" u="none" strike="noStrike" cap="none" dirty="0">
                  <a:solidFill>
                    <a:srgbClr val="041E42"/>
                  </a:solidFill>
                  <a:latin typeface="Barlow"/>
                  <a:ea typeface="Barlow"/>
                  <a:cs typeface="Barlow"/>
                  <a:sym typeface="Barlow"/>
                </a:rPr>
                <a:t>(ex. An unprotected VPN vulnerability and an existing AD domain Trust relationship)</a:t>
              </a:r>
              <a:endParaRPr sz="1200" b="0" i="0" u="none" strike="noStrike" cap="none" dirty="0">
                <a:solidFill>
                  <a:srgbClr val="041E4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grpSp>
          <p:nvGrpSpPr>
            <p:cNvPr id="1550" name="Google Shape;1550;p121"/>
            <p:cNvGrpSpPr/>
            <p:nvPr/>
          </p:nvGrpSpPr>
          <p:grpSpPr>
            <a:xfrm>
              <a:off x="3673647" y="3372028"/>
              <a:ext cx="3777156" cy="1334571"/>
              <a:chOff x="4075610" y="3449167"/>
              <a:chExt cx="3777156" cy="1334571"/>
            </a:xfrm>
          </p:grpSpPr>
          <p:pic>
            <p:nvPicPr>
              <p:cNvPr id="1551" name="Google Shape;1551;p121" descr="A Framework for Protecting Our Critical Infrastructure | NIST"/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075610" y="3449167"/>
                <a:ext cx="2135314" cy="13345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52" name="Google Shape;1552;p121"/>
              <p:cNvSpPr txBox="1"/>
              <p:nvPr/>
            </p:nvSpPr>
            <p:spPr>
              <a:xfrm>
                <a:off x="6207266" y="3602717"/>
                <a:ext cx="1645500" cy="1006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600" b="1" i="0" u="none" strike="noStrike" cap="none">
                    <a:solidFill>
                      <a:srgbClr val="FD6219"/>
                    </a:solidFill>
                    <a:latin typeface="Barlow"/>
                    <a:ea typeface="Barlow"/>
                    <a:cs typeface="Barlow"/>
                    <a:sym typeface="Barlow"/>
                  </a:rPr>
                  <a:t>Critical Industrial Infrastructure</a:t>
                </a:r>
                <a:endParaRPr sz="1600" b="0" i="0" u="none" strike="noStrike" cap="none">
                  <a:solidFill>
                    <a:srgbClr val="FD6219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  <p:pic>
          <p:nvPicPr>
            <p:cNvPr id="1553" name="Google Shape;1553;p121"/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6848" y="3266114"/>
              <a:ext cx="1501550" cy="15998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4" name="Google Shape;1554;p121"/>
            <p:cNvSpPr txBox="1"/>
            <p:nvPr/>
          </p:nvSpPr>
          <p:spPr>
            <a:xfrm>
              <a:off x="3787553" y="4438954"/>
              <a:ext cx="20628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FD6219"/>
                  </a:solidFill>
                  <a:latin typeface="Barlow"/>
                  <a:ea typeface="Barlow"/>
                  <a:cs typeface="Barlow"/>
                  <a:sym typeface="Barlow"/>
                </a:rPr>
                <a:t>+OT Data Set: </a:t>
              </a:r>
              <a:endParaRPr sz="1300" b="0" i="0" u="none" strike="noStrike" cap="none" dirty="0">
                <a:solidFill>
                  <a:srgbClr val="FD6219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FD6219"/>
                  </a:solidFill>
                  <a:latin typeface="Barlow"/>
                  <a:ea typeface="Barlow"/>
                  <a:cs typeface="Barlow"/>
                  <a:sym typeface="Barlow"/>
                </a:rPr>
                <a:t>Shows pathways to compromise the entire control network</a:t>
              </a:r>
              <a:endParaRPr sz="1400" b="0" i="0" u="none" strike="noStrike" cap="none" dirty="0">
                <a:solidFill>
                  <a:srgbClr val="FD621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555" name="Google Shape;1555;p121"/>
          <p:cNvGrpSpPr/>
          <p:nvPr/>
        </p:nvGrpSpPr>
        <p:grpSpPr>
          <a:xfrm>
            <a:off x="32650" y="1661183"/>
            <a:ext cx="1529100" cy="756892"/>
            <a:chOff x="32650" y="1661183"/>
            <a:chExt cx="1529100" cy="756892"/>
          </a:xfrm>
        </p:grpSpPr>
        <p:sp>
          <p:nvSpPr>
            <p:cNvPr id="1556" name="Google Shape;1556;p121"/>
            <p:cNvSpPr txBox="1"/>
            <p:nvPr/>
          </p:nvSpPr>
          <p:spPr>
            <a:xfrm>
              <a:off x="266225" y="1956375"/>
              <a:ext cx="1065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Ransomware malware  CVE</a:t>
              </a:r>
              <a:endParaRPr sz="12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557" name="Google Shape;1557;p121"/>
            <p:cNvSpPr txBox="1"/>
            <p:nvPr/>
          </p:nvSpPr>
          <p:spPr>
            <a:xfrm>
              <a:off x="32650" y="1661183"/>
              <a:ext cx="1529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VM: </a:t>
              </a:r>
              <a:r>
                <a:rPr lang="en-US" sz="1200" b="1" i="0" u="none" strike="noStrike" cap="none">
                  <a:solidFill>
                    <a:srgbClr val="FD6219"/>
                  </a:solidFill>
                  <a:latin typeface="Barlow"/>
                  <a:ea typeface="Barlow"/>
                  <a:cs typeface="Barlow"/>
                  <a:sym typeface="Barlow"/>
                </a:rPr>
                <a:t>CVE-2021-1566</a:t>
              </a:r>
              <a:endParaRPr sz="1200" b="1" i="0" u="none" strike="noStrike" cap="none">
                <a:solidFill>
                  <a:srgbClr val="FD621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1558" name="Google Shape;1558;p121"/>
          <p:cNvSpPr txBox="1"/>
          <p:nvPr/>
        </p:nvSpPr>
        <p:spPr>
          <a:xfrm>
            <a:off x="4113533" y="931196"/>
            <a:ext cx="1108800" cy="5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Authorized Access to App</a:t>
            </a:r>
            <a:endParaRPr sz="1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121"/>
          <p:cNvSpPr txBox="1"/>
          <p:nvPr/>
        </p:nvSpPr>
        <p:spPr>
          <a:xfrm>
            <a:off x="4140940" y="1954234"/>
            <a:ext cx="1056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Critical Windows App Server</a:t>
            </a:r>
            <a:endParaRPr sz="1200" b="0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560" name="Google Shape;1560;p121"/>
          <p:cNvCxnSpPr/>
          <p:nvPr/>
        </p:nvCxnSpPr>
        <p:spPr>
          <a:xfrm>
            <a:off x="3702071" y="1705814"/>
            <a:ext cx="538200" cy="0"/>
          </a:xfrm>
          <a:prstGeom prst="straightConnector1">
            <a:avLst/>
          </a:prstGeom>
          <a:noFill/>
          <a:ln w="19050" cap="flat" cmpd="sng">
            <a:solidFill>
              <a:srgbClr val="8BCA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61" name="Google Shape;1561;p121"/>
          <p:cNvSpPr/>
          <p:nvPr/>
        </p:nvSpPr>
        <p:spPr>
          <a:xfrm>
            <a:off x="4458049" y="1493091"/>
            <a:ext cx="424069" cy="425446"/>
          </a:xfrm>
          <a:custGeom>
            <a:avLst/>
            <a:gdLst/>
            <a:ahLst/>
            <a:cxnLst/>
            <a:rect l="l" t="t" r="r" b="b"/>
            <a:pathLst>
              <a:path w="21461" h="21547" extrusionOk="0">
                <a:moveTo>
                  <a:pt x="18871" y="3666"/>
                </a:moveTo>
                <a:cubicBezTo>
                  <a:pt x="21384" y="12469"/>
                  <a:pt x="21384" y="12469"/>
                  <a:pt x="21384" y="12469"/>
                </a:cubicBezTo>
                <a:cubicBezTo>
                  <a:pt x="21578" y="13147"/>
                  <a:pt x="21399" y="13870"/>
                  <a:pt x="20914" y="14385"/>
                </a:cubicBezTo>
                <a:cubicBezTo>
                  <a:pt x="14652" y="20951"/>
                  <a:pt x="14652" y="20951"/>
                  <a:pt x="14652" y="20951"/>
                </a:cubicBezTo>
                <a:cubicBezTo>
                  <a:pt x="14408" y="21201"/>
                  <a:pt x="14108" y="21377"/>
                  <a:pt x="13784" y="21471"/>
                </a:cubicBezTo>
                <a:cubicBezTo>
                  <a:pt x="13460" y="21564"/>
                  <a:pt x="13112" y="21574"/>
                  <a:pt x="12773" y="21492"/>
                </a:cubicBezTo>
                <a:cubicBezTo>
                  <a:pt x="8385" y="20374"/>
                  <a:pt x="6192" y="19815"/>
                  <a:pt x="5095" y="19536"/>
                </a:cubicBezTo>
                <a:cubicBezTo>
                  <a:pt x="3998" y="19256"/>
                  <a:pt x="3998" y="19256"/>
                  <a:pt x="3998" y="19256"/>
                </a:cubicBezTo>
                <a:cubicBezTo>
                  <a:pt x="3329" y="19074"/>
                  <a:pt x="2782" y="18560"/>
                  <a:pt x="2589" y="17882"/>
                </a:cubicBezTo>
                <a:cubicBezTo>
                  <a:pt x="75" y="9079"/>
                  <a:pt x="75" y="9079"/>
                  <a:pt x="75" y="9079"/>
                </a:cubicBezTo>
                <a:cubicBezTo>
                  <a:pt x="-22" y="8740"/>
                  <a:pt x="-22" y="8389"/>
                  <a:pt x="61" y="8058"/>
                </a:cubicBezTo>
                <a:cubicBezTo>
                  <a:pt x="144" y="7728"/>
                  <a:pt x="310" y="7418"/>
                  <a:pt x="545" y="7163"/>
                </a:cubicBezTo>
                <a:cubicBezTo>
                  <a:pt x="3676" y="3880"/>
                  <a:pt x="5242" y="2239"/>
                  <a:pt x="6024" y="1418"/>
                </a:cubicBezTo>
                <a:cubicBezTo>
                  <a:pt x="6807" y="597"/>
                  <a:pt x="6807" y="597"/>
                  <a:pt x="6807" y="597"/>
                </a:cubicBezTo>
                <a:cubicBezTo>
                  <a:pt x="7052" y="347"/>
                  <a:pt x="7352" y="171"/>
                  <a:pt x="7676" y="77"/>
                </a:cubicBezTo>
                <a:cubicBezTo>
                  <a:pt x="8000" y="-16"/>
                  <a:pt x="8347" y="-26"/>
                  <a:pt x="8687" y="56"/>
                </a:cubicBezTo>
                <a:cubicBezTo>
                  <a:pt x="13074" y="1174"/>
                  <a:pt x="15268" y="1733"/>
                  <a:pt x="16365" y="2012"/>
                </a:cubicBezTo>
                <a:cubicBezTo>
                  <a:pt x="17462" y="2292"/>
                  <a:pt x="17462" y="2292"/>
                  <a:pt x="17462" y="2292"/>
                </a:cubicBezTo>
                <a:cubicBezTo>
                  <a:pt x="18144" y="2470"/>
                  <a:pt x="18677" y="2988"/>
                  <a:pt x="18871" y="3666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rgbClr val="8BCA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B9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5CB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62" name="Google Shape;1562;p121"/>
          <p:cNvSpPr/>
          <p:nvPr/>
        </p:nvSpPr>
        <p:spPr>
          <a:xfrm>
            <a:off x="4589244" y="1609802"/>
            <a:ext cx="161704" cy="192024"/>
          </a:xfrm>
          <a:custGeom>
            <a:avLst/>
            <a:gdLst/>
            <a:ahLst/>
            <a:cxnLst/>
            <a:rect l="l" t="t" r="r" b="b"/>
            <a:pathLst>
              <a:path w="289" h="353" extrusionOk="0">
                <a:moveTo>
                  <a:pt x="289" y="48"/>
                </a:moveTo>
                <a:cubicBezTo>
                  <a:pt x="289" y="22"/>
                  <a:pt x="225" y="0"/>
                  <a:pt x="145" y="0"/>
                </a:cubicBezTo>
                <a:cubicBezTo>
                  <a:pt x="65" y="0"/>
                  <a:pt x="0" y="22"/>
                  <a:pt x="0" y="4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8"/>
                  <a:pt x="3" y="123"/>
                  <a:pt x="9" y="128"/>
                </a:cubicBezTo>
                <a:cubicBezTo>
                  <a:pt x="3" y="134"/>
                  <a:pt x="0" y="139"/>
                  <a:pt x="0" y="145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214"/>
                  <a:pt x="3" y="220"/>
                  <a:pt x="9" y="225"/>
                </a:cubicBezTo>
                <a:cubicBezTo>
                  <a:pt x="3" y="230"/>
                  <a:pt x="0" y="235"/>
                  <a:pt x="0" y="241"/>
                </a:cubicBezTo>
                <a:cubicBezTo>
                  <a:pt x="0" y="305"/>
                  <a:pt x="0" y="305"/>
                  <a:pt x="0" y="305"/>
                </a:cubicBezTo>
                <a:cubicBezTo>
                  <a:pt x="0" y="332"/>
                  <a:pt x="65" y="353"/>
                  <a:pt x="145" y="353"/>
                </a:cubicBezTo>
                <a:cubicBezTo>
                  <a:pt x="225" y="353"/>
                  <a:pt x="289" y="332"/>
                  <a:pt x="289" y="305"/>
                </a:cubicBezTo>
                <a:cubicBezTo>
                  <a:pt x="289" y="241"/>
                  <a:pt x="289" y="241"/>
                  <a:pt x="289" y="241"/>
                </a:cubicBezTo>
                <a:cubicBezTo>
                  <a:pt x="289" y="235"/>
                  <a:pt x="286" y="230"/>
                  <a:pt x="281" y="225"/>
                </a:cubicBezTo>
                <a:cubicBezTo>
                  <a:pt x="286" y="220"/>
                  <a:pt x="289" y="214"/>
                  <a:pt x="289" y="209"/>
                </a:cubicBezTo>
                <a:cubicBezTo>
                  <a:pt x="289" y="145"/>
                  <a:pt x="289" y="145"/>
                  <a:pt x="289" y="145"/>
                </a:cubicBezTo>
                <a:cubicBezTo>
                  <a:pt x="289" y="139"/>
                  <a:pt x="286" y="134"/>
                  <a:pt x="281" y="128"/>
                </a:cubicBezTo>
                <a:cubicBezTo>
                  <a:pt x="286" y="123"/>
                  <a:pt x="289" y="118"/>
                  <a:pt x="289" y="112"/>
                </a:cubicBezTo>
                <a:lnTo>
                  <a:pt x="289" y="48"/>
                </a:lnTo>
                <a:close/>
                <a:moveTo>
                  <a:pt x="273" y="305"/>
                </a:moveTo>
                <a:cubicBezTo>
                  <a:pt x="273" y="323"/>
                  <a:pt x="216" y="337"/>
                  <a:pt x="145" y="337"/>
                </a:cubicBezTo>
                <a:cubicBezTo>
                  <a:pt x="74" y="337"/>
                  <a:pt x="16" y="323"/>
                  <a:pt x="16" y="305"/>
                </a:cubicBezTo>
                <a:cubicBezTo>
                  <a:pt x="16" y="263"/>
                  <a:pt x="16" y="263"/>
                  <a:pt x="16" y="263"/>
                </a:cubicBezTo>
                <a:cubicBezTo>
                  <a:pt x="40" y="278"/>
                  <a:pt x="89" y="289"/>
                  <a:pt x="145" y="289"/>
                </a:cubicBezTo>
                <a:cubicBezTo>
                  <a:pt x="201" y="289"/>
                  <a:pt x="249" y="278"/>
                  <a:pt x="273" y="263"/>
                </a:cubicBezTo>
                <a:lnTo>
                  <a:pt x="273" y="305"/>
                </a:lnTo>
                <a:close/>
                <a:moveTo>
                  <a:pt x="145" y="273"/>
                </a:moveTo>
                <a:cubicBezTo>
                  <a:pt x="74" y="273"/>
                  <a:pt x="16" y="259"/>
                  <a:pt x="16" y="241"/>
                </a:cubicBezTo>
                <a:cubicBezTo>
                  <a:pt x="16" y="238"/>
                  <a:pt x="18" y="236"/>
                  <a:pt x="20" y="233"/>
                </a:cubicBezTo>
                <a:cubicBezTo>
                  <a:pt x="45" y="247"/>
                  <a:pt x="92" y="257"/>
                  <a:pt x="145" y="257"/>
                </a:cubicBezTo>
                <a:cubicBezTo>
                  <a:pt x="198" y="257"/>
                  <a:pt x="244" y="247"/>
                  <a:pt x="269" y="233"/>
                </a:cubicBezTo>
                <a:cubicBezTo>
                  <a:pt x="272" y="236"/>
                  <a:pt x="273" y="238"/>
                  <a:pt x="273" y="241"/>
                </a:cubicBezTo>
                <a:cubicBezTo>
                  <a:pt x="273" y="259"/>
                  <a:pt x="216" y="273"/>
                  <a:pt x="145" y="273"/>
                </a:cubicBezTo>
                <a:moveTo>
                  <a:pt x="273" y="209"/>
                </a:moveTo>
                <a:cubicBezTo>
                  <a:pt x="273" y="226"/>
                  <a:pt x="216" y="241"/>
                  <a:pt x="145" y="241"/>
                </a:cubicBezTo>
                <a:cubicBezTo>
                  <a:pt x="74" y="241"/>
                  <a:pt x="16" y="226"/>
                  <a:pt x="16" y="209"/>
                </a:cubicBezTo>
                <a:cubicBezTo>
                  <a:pt x="16" y="167"/>
                  <a:pt x="16" y="167"/>
                  <a:pt x="16" y="167"/>
                </a:cubicBezTo>
                <a:cubicBezTo>
                  <a:pt x="40" y="182"/>
                  <a:pt x="89" y="193"/>
                  <a:pt x="145" y="193"/>
                </a:cubicBezTo>
                <a:cubicBezTo>
                  <a:pt x="201" y="193"/>
                  <a:pt x="249" y="182"/>
                  <a:pt x="273" y="167"/>
                </a:cubicBezTo>
                <a:lnTo>
                  <a:pt x="273" y="209"/>
                </a:lnTo>
                <a:close/>
                <a:moveTo>
                  <a:pt x="145" y="177"/>
                </a:moveTo>
                <a:cubicBezTo>
                  <a:pt x="74" y="177"/>
                  <a:pt x="16" y="162"/>
                  <a:pt x="16" y="145"/>
                </a:cubicBezTo>
                <a:cubicBezTo>
                  <a:pt x="16" y="142"/>
                  <a:pt x="18" y="139"/>
                  <a:pt x="20" y="137"/>
                </a:cubicBezTo>
                <a:cubicBezTo>
                  <a:pt x="45" y="151"/>
                  <a:pt x="92" y="161"/>
                  <a:pt x="145" y="161"/>
                </a:cubicBezTo>
                <a:cubicBezTo>
                  <a:pt x="198" y="161"/>
                  <a:pt x="244" y="151"/>
                  <a:pt x="269" y="137"/>
                </a:cubicBezTo>
                <a:cubicBezTo>
                  <a:pt x="272" y="139"/>
                  <a:pt x="273" y="142"/>
                  <a:pt x="273" y="145"/>
                </a:cubicBezTo>
                <a:cubicBezTo>
                  <a:pt x="273" y="162"/>
                  <a:pt x="216" y="177"/>
                  <a:pt x="145" y="177"/>
                </a:cubicBezTo>
                <a:moveTo>
                  <a:pt x="273" y="112"/>
                </a:moveTo>
                <a:cubicBezTo>
                  <a:pt x="273" y="130"/>
                  <a:pt x="216" y="145"/>
                  <a:pt x="145" y="145"/>
                </a:cubicBezTo>
                <a:cubicBezTo>
                  <a:pt x="74" y="145"/>
                  <a:pt x="16" y="130"/>
                  <a:pt x="16" y="112"/>
                </a:cubicBezTo>
                <a:cubicBezTo>
                  <a:pt x="16" y="70"/>
                  <a:pt x="16" y="70"/>
                  <a:pt x="16" y="70"/>
                </a:cubicBezTo>
                <a:cubicBezTo>
                  <a:pt x="40" y="86"/>
                  <a:pt x="89" y="96"/>
                  <a:pt x="145" y="96"/>
                </a:cubicBezTo>
                <a:cubicBezTo>
                  <a:pt x="201" y="96"/>
                  <a:pt x="249" y="86"/>
                  <a:pt x="273" y="70"/>
                </a:cubicBezTo>
                <a:lnTo>
                  <a:pt x="273" y="112"/>
                </a:lnTo>
                <a:close/>
                <a:moveTo>
                  <a:pt x="145" y="80"/>
                </a:moveTo>
                <a:cubicBezTo>
                  <a:pt x="74" y="80"/>
                  <a:pt x="16" y="66"/>
                  <a:pt x="16" y="48"/>
                </a:cubicBezTo>
                <a:cubicBezTo>
                  <a:pt x="16" y="30"/>
                  <a:pt x="74" y="16"/>
                  <a:pt x="145" y="16"/>
                </a:cubicBezTo>
                <a:cubicBezTo>
                  <a:pt x="216" y="16"/>
                  <a:pt x="273" y="30"/>
                  <a:pt x="273" y="48"/>
                </a:cubicBezTo>
                <a:cubicBezTo>
                  <a:pt x="273" y="66"/>
                  <a:pt x="216" y="80"/>
                  <a:pt x="145" y="80"/>
                </a:cubicBezTo>
              </a:path>
            </a:pathLst>
          </a:custGeom>
          <a:solidFill>
            <a:srgbClr val="8BCAFF"/>
          </a:solidFill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63" name="Google Shape;1563;p121"/>
          <p:cNvSpPr txBox="1"/>
          <p:nvPr/>
        </p:nvSpPr>
        <p:spPr>
          <a:xfrm>
            <a:off x="2595260" y="962274"/>
            <a:ext cx="13953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AD: </a:t>
            </a:r>
            <a:r>
              <a:rPr lang="en-US" sz="12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Remote User Group</a:t>
            </a:r>
            <a:endParaRPr sz="1200" b="0" i="0" u="none" strike="noStrike" cap="none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64" name="Google Shape;1564;p121"/>
          <p:cNvSpPr/>
          <p:nvPr/>
        </p:nvSpPr>
        <p:spPr>
          <a:xfrm>
            <a:off x="3060224" y="1493091"/>
            <a:ext cx="424069" cy="425446"/>
          </a:xfrm>
          <a:custGeom>
            <a:avLst/>
            <a:gdLst/>
            <a:ahLst/>
            <a:cxnLst/>
            <a:rect l="l" t="t" r="r" b="b"/>
            <a:pathLst>
              <a:path w="21461" h="21547" extrusionOk="0">
                <a:moveTo>
                  <a:pt x="18871" y="3666"/>
                </a:moveTo>
                <a:cubicBezTo>
                  <a:pt x="21384" y="12469"/>
                  <a:pt x="21384" y="12469"/>
                  <a:pt x="21384" y="12469"/>
                </a:cubicBezTo>
                <a:cubicBezTo>
                  <a:pt x="21578" y="13147"/>
                  <a:pt x="21399" y="13870"/>
                  <a:pt x="20914" y="14385"/>
                </a:cubicBezTo>
                <a:cubicBezTo>
                  <a:pt x="14652" y="20951"/>
                  <a:pt x="14652" y="20951"/>
                  <a:pt x="14652" y="20951"/>
                </a:cubicBezTo>
                <a:cubicBezTo>
                  <a:pt x="14408" y="21201"/>
                  <a:pt x="14108" y="21377"/>
                  <a:pt x="13784" y="21471"/>
                </a:cubicBezTo>
                <a:cubicBezTo>
                  <a:pt x="13460" y="21564"/>
                  <a:pt x="13112" y="21574"/>
                  <a:pt x="12773" y="21492"/>
                </a:cubicBezTo>
                <a:cubicBezTo>
                  <a:pt x="8385" y="20374"/>
                  <a:pt x="6192" y="19815"/>
                  <a:pt x="5095" y="19536"/>
                </a:cubicBezTo>
                <a:cubicBezTo>
                  <a:pt x="3998" y="19256"/>
                  <a:pt x="3998" y="19256"/>
                  <a:pt x="3998" y="19256"/>
                </a:cubicBezTo>
                <a:cubicBezTo>
                  <a:pt x="3329" y="19074"/>
                  <a:pt x="2782" y="18560"/>
                  <a:pt x="2589" y="17882"/>
                </a:cubicBezTo>
                <a:cubicBezTo>
                  <a:pt x="75" y="9079"/>
                  <a:pt x="75" y="9079"/>
                  <a:pt x="75" y="9079"/>
                </a:cubicBezTo>
                <a:cubicBezTo>
                  <a:pt x="-22" y="8740"/>
                  <a:pt x="-22" y="8389"/>
                  <a:pt x="61" y="8058"/>
                </a:cubicBezTo>
                <a:cubicBezTo>
                  <a:pt x="144" y="7728"/>
                  <a:pt x="310" y="7418"/>
                  <a:pt x="545" y="7163"/>
                </a:cubicBezTo>
                <a:cubicBezTo>
                  <a:pt x="3676" y="3880"/>
                  <a:pt x="5242" y="2239"/>
                  <a:pt x="6024" y="1418"/>
                </a:cubicBezTo>
                <a:cubicBezTo>
                  <a:pt x="6807" y="597"/>
                  <a:pt x="6807" y="597"/>
                  <a:pt x="6807" y="597"/>
                </a:cubicBezTo>
                <a:cubicBezTo>
                  <a:pt x="7052" y="347"/>
                  <a:pt x="7352" y="171"/>
                  <a:pt x="7676" y="77"/>
                </a:cubicBezTo>
                <a:cubicBezTo>
                  <a:pt x="8000" y="-16"/>
                  <a:pt x="8347" y="-26"/>
                  <a:pt x="8687" y="56"/>
                </a:cubicBezTo>
                <a:cubicBezTo>
                  <a:pt x="13074" y="1174"/>
                  <a:pt x="15268" y="1733"/>
                  <a:pt x="16365" y="2012"/>
                </a:cubicBezTo>
                <a:cubicBezTo>
                  <a:pt x="17462" y="2292"/>
                  <a:pt x="17462" y="2292"/>
                  <a:pt x="17462" y="2292"/>
                </a:cubicBezTo>
                <a:cubicBezTo>
                  <a:pt x="18144" y="2470"/>
                  <a:pt x="18677" y="2988"/>
                  <a:pt x="18871" y="3666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rgbClr val="8BCA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B9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005CB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65" name="Google Shape;1565;p121"/>
          <p:cNvSpPr/>
          <p:nvPr/>
        </p:nvSpPr>
        <p:spPr>
          <a:xfrm>
            <a:off x="3135146" y="1609742"/>
            <a:ext cx="274226" cy="192144"/>
          </a:xfrm>
          <a:custGeom>
            <a:avLst/>
            <a:gdLst/>
            <a:ahLst/>
            <a:cxnLst/>
            <a:rect l="l" t="t" r="r" b="b"/>
            <a:pathLst>
              <a:path w="363213" h="263211" extrusionOk="0">
                <a:moveTo>
                  <a:pt x="341224" y="210785"/>
                </a:moveTo>
                <a:lnTo>
                  <a:pt x="293277" y="190411"/>
                </a:lnTo>
                <a:cubicBezTo>
                  <a:pt x="291832" y="189482"/>
                  <a:pt x="290647" y="188217"/>
                  <a:pt x="289829" y="186729"/>
                </a:cubicBezTo>
                <a:lnTo>
                  <a:pt x="321837" y="186729"/>
                </a:lnTo>
                <a:cubicBezTo>
                  <a:pt x="330091" y="187366"/>
                  <a:pt x="338390" y="186262"/>
                  <a:pt x="346168" y="183492"/>
                </a:cubicBezTo>
                <a:cubicBezTo>
                  <a:pt x="350192" y="181833"/>
                  <a:pt x="353214" y="178464"/>
                  <a:pt x="354365" y="174353"/>
                </a:cubicBezTo>
                <a:cubicBezTo>
                  <a:pt x="355599" y="170234"/>
                  <a:pt x="354832" y="165791"/>
                  <a:pt x="352283" y="162293"/>
                </a:cubicBezTo>
                <a:cubicBezTo>
                  <a:pt x="343110" y="149599"/>
                  <a:pt x="321772" y="116404"/>
                  <a:pt x="321121" y="82765"/>
                </a:cubicBezTo>
                <a:cubicBezTo>
                  <a:pt x="321121" y="82130"/>
                  <a:pt x="319169" y="24944"/>
                  <a:pt x="261204" y="24436"/>
                </a:cubicBezTo>
                <a:cubicBezTo>
                  <a:pt x="253075" y="24444"/>
                  <a:pt x="245013" y="25863"/>
                  <a:pt x="237393" y="28625"/>
                </a:cubicBezTo>
                <a:cubicBezTo>
                  <a:pt x="235693" y="24284"/>
                  <a:pt x="233227" y="20267"/>
                  <a:pt x="230107" y="16756"/>
                </a:cubicBezTo>
                <a:cubicBezTo>
                  <a:pt x="220023" y="5712"/>
                  <a:pt x="203628" y="0"/>
                  <a:pt x="181509" y="0"/>
                </a:cubicBezTo>
                <a:cubicBezTo>
                  <a:pt x="159390" y="0"/>
                  <a:pt x="143125" y="5712"/>
                  <a:pt x="132911" y="16883"/>
                </a:cubicBezTo>
                <a:cubicBezTo>
                  <a:pt x="127194" y="23346"/>
                  <a:pt x="123651" y="31367"/>
                  <a:pt x="122763" y="39859"/>
                </a:cubicBezTo>
                <a:cubicBezTo>
                  <a:pt x="113571" y="35491"/>
                  <a:pt x="103448" y="33316"/>
                  <a:pt x="93227" y="33512"/>
                </a:cubicBezTo>
                <a:cubicBezTo>
                  <a:pt x="42222" y="33512"/>
                  <a:pt x="39034" y="76164"/>
                  <a:pt x="39034" y="76545"/>
                </a:cubicBezTo>
                <a:lnTo>
                  <a:pt x="39034" y="98506"/>
                </a:lnTo>
                <a:cubicBezTo>
                  <a:pt x="36021" y="101470"/>
                  <a:pt x="34277" y="105441"/>
                  <a:pt x="34155" y="109613"/>
                </a:cubicBezTo>
                <a:lnTo>
                  <a:pt x="34155" y="126179"/>
                </a:lnTo>
                <a:cubicBezTo>
                  <a:pt x="34161" y="131314"/>
                  <a:pt x="36554" y="136169"/>
                  <a:pt x="40661" y="139381"/>
                </a:cubicBezTo>
                <a:cubicBezTo>
                  <a:pt x="44066" y="150663"/>
                  <a:pt x="50202" y="160981"/>
                  <a:pt x="58551" y="169466"/>
                </a:cubicBezTo>
                <a:lnTo>
                  <a:pt x="58551" y="182604"/>
                </a:lnTo>
                <a:cubicBezTo>
                  <a:pt x="58534" y="186452"/>
                  <a:pt x="56328" y="189973"/>
                  <a:pt x="52826" y="191744"/>
                </a:cubicBezTo>
                <a:lnTo>
                  <a:pt x="20298" y="211737"/>
                </a:lnTo>
                <a:cubicBezTo>
                  <a:pt x="7831" y="218392"/>
                  <a:pt x="56" y="231131"/>
                  <a:pt x="0" y="244995"/>
                </a:cubicBezTo>
                <a:lnTo>
                  <a:pt x="0" y="263211"/>
                </a:lnTo>
                <a:lnTo>
                  <a:pt x="363213" y="263211"/>
                </a:lnTo>
                <a:lnTo>
                  <a:pt x="363213" y="245503"/>
                </a:lnTo>
                <a:cubicBezTo>
                  <a:pt x="363284" y="230782"/>
                  <a:pt x="354750" y="217308"/>
                  <a:pt x="341224" y="210785"/>
                </a:cubicBezTo>
                <a:close/>
                <a:moveTo>
                  <a:pt x="119314" y="190411"/>
                </a:moveTo>
                <a:lnTo>
                  <a:pt x="91730" y="205009"/>
                </a:lnTo>
                <a:cubicBezTo>
                  <a:pt x="77445" y="212590"/>
                  <a:pt x="68594" y="227226"/>
                  <a:pt x="68700" y="243091"/>
                </a:cubicBezTo>
                <a:lnTo>
                  <a:pt x="68700" y="253881"/>
                </a:lnTo>
                <a:lnTo>
                  <a:pt x="10149" y="253881"/>
                </a:lnTo>
                <a:lnTo>
                  <a:pt x="10149" y="244995"/>
                </a:lnTo>
                <a:cubicBezTo>
                  <a:pt x="10163" y="234522"/>
                  <a:pt x="16091" y="224908"/>
                  <a:pt x="25567" y="219988"/>
                </a:cubicBezTo>
                <a:lnTo>
                  <a:pt x="58096" y="199995"/>
                </a:lnTo>
                <a:cubicBezTo>
                  <a:pt x="64649" y="196551"/>
                  <a:pt x="68726" y="189866"/>
                  <a:pt x="68700" y="182604"/>
                </a:cubicBezTo>
                <a:lnTo>
                  <a:pt x="68700" y="165403"/>
                </a:lnTo>
                <a:lnTo>
                  <a:pt x="67139" y="164007"/>
                </a:lnTo>
                <a:cubicBezTo>
                  <a:pt x="59005" y="156132"/>
                  <a:pt x="53148" y="146302"/>
                  <a:pt x="50159" y="135509"/>
                </a:cubicBezTo>
                <a:lnTo>
                  <a:pt x="49704" y="133605"/>
                </a:lnTo>
                <a:lnTo>
                  <a:pt x="48012" y="132526"/>
                </a:lnTo>
                <a:cubicBezTo>
                  <a:pt x="45780" y="131151"/>
                  <a:pt x="44429" y="128754"/>
                  <a:pt x="44434" y="126179"/>
                </a:cubicBezTo>
                <a:lnTo>
                  <a:pt x="44434" y="109613"/>
                </a:lnTo>
                <a:cubicBezTo>
                  <a:pt x="44772" y="107423"/>
                  <a:pt x="45931" y="105433"/>
                  <a:pt x="47687" y="104028"/>
                </a:cubicBezTo>
                <a:lnTo>
                  <a:pt x="49313" y="102568"/>
                </a:lnTo>
                <a:lnTo>
                  <a:pt x="49313" y="76799"/>
                </a:lnTo>
                <a:cubicBezTo>
                  <a:pt x="49313" y="75466"/>
                  <a:pt x="51655" y="43096"/>
                  <a:pt x="93487" y="43096"/>
                </a:cubicBezTo>
                <a:cubicBezTo>
                  <a:pt x="103773" y="42736"/>
                  <a:pt x="113931" y="45413"/>
                  <a:pt x="122632" y="50776"/>
                </a:cubicBezTo>
                <a:lnTo>
                  <a:pt x="122632" y="73435"/>
                </a:lnTo>
                <a:cubicBezTo>
                  <a:pt x="119441" y="76930"/>
                  <a:pt x="117681" y="81449"/>
                  <a:pt x="117688" y="86129"/>
                </a:cubicBezTo>
                <a:lnTo>
                  <a:pt x="117688" y="105170"/>
                </a:lnTo>
                <a:cubicBezTo>
                  <a:pt x="117714" y="109465"/>
                  <a:pt x="119227" y="113626"/>
                  <a:pt x="121982" y="116976"/>
                </a:cubicBezTo>
                <a:lnTo>
                  <a:pt x="122307" y="117293"/>
                </a:lnTo>
                <a:cubicBezTo>
                  <a:pt x="123117" y="118294"/>
                  <a:pt x="124033" y="119209"/>
                  <a:pt x="125039" y="120022"/>
                </a:cubicBezTo>
                <a:lnTo>
                  <a:pt x="125039" y="120593"/>
                </a:lnTo>
                <a:cubicBezTo>
                  <a:pt x="125039" y="121546"/>
                  <a:pt x="125560" y="122561"/>
                  <a:pt x="125885" y="123513"/>
                </a:cubicBezTo>
                <a:lnTo>
                  <a:pt x="126276" y="124783"/>
                </a:lnTo>
                <a:lnTo>
                  <a:pt x="126276" y="125417"/>
                </a:lnTo>
                <a:cubicBezTo>
                  <a:pt x="126478" y="125937"/>
                  <a:pt x="126652" y="126466"/>
                  <a:pt x="126796" y="127004"/>
                </a:cubicBezTo>
                <a:cubicBezTo>
                  <a:pt x="127100" y="127850"/>
                  <a:pt x="127425" y="128739"/>
                  <a:pt x="127772" y="129670"/>
                </a:cubicBezTo>
                <a:cubicBezTo>
                  <a:pt x="127772" y="130051"/>
                  <a:pt x="128097" y="130431"/>
                  <a:pt x="128292" y="130876"/>
                </a:cubicBezTo>
                <a:lnTo>
                  <a:pt x="129463" y="133668"/>
                </a:lnTo>
                <a:cubicBezTo>
                  <a:pt x="129559" y="133906"/>
                  <a:pt x="129668" y="134139"/>
                  <a:pt x="129789" y="134367"/>
                </a:cubicBezTo>
                <a:lnTo>
                  <a:pt x="129789" y="135001"/>
                </a:lnTo>
                <a:lnTo>
                  <a:pt x="130179" y="135826"/>
                </a:lnTo>
                <a:cubicBezTo>
                  <a:pt x="130634" y="136842"/>
                  <a:pt x="131155" y="137794"/>
                  <a:pt x="131610" y="138746"/>
                </a:cubicBezTo>
                <a:cubicBezTo>
                  <a:pt x="131575" y="138913"/>
                  <a:pt x="131575" y="139086"/>
                  <a:pt x="131610" y="139254"/>
                </a:cubicBezTo>
                <a:lnTo>
                  <a:pt x="132001" y="139952"/>
                </a:lnTo>
                <a:cubicBezTo>
                  <a:pt x="132781" y="141412"/>
                  <a:pt x="133497" y="142808"/>
                  <a:pt x="134278" y="144141"/>
                </a:cubicBezTo>
                <a:cubicBezTo>
                  <a:pt x="134390" y="144396"/>
                  <a:pt x="134544" y="144632"/>
                  <a:pt x="134733" y="144839"/>
                </a:cubicBezTo>
                <a:cubicBezTo>
                  <a:pt x="135514" y="146235"/>
                  <a:pt x="136359" y="147505"/>
                  <a:pt x="137075" y="148711"/>
                </a:cubicBezTo>
                <a:lnTo>
                  <a:pt x="137075" y="148711"/>
                </a:lnTo>
                <a:cubicBezTo>
                  <a:pt x="138767" y="151250"/>
                  <a:pt x="140198" y="153217"/>
                  <a:pt x="141109" y="154423"/>
                </a:cubicBezTo>
                <a:lnTo>
                  <a:pt x="141109" y="170227"/>
                </a:lnTo>
                <a:cubicBezTo>
                  <a:pt x="141151" y="174803"/>
                  <a:pt x="138665" y="179047"/>
                  <a:pt x="134603" y="181334"/>
                </a:cubicBezTo>
                <a:lnTo>
                  <a:pt x="121591" y="188253"/>
                </a:lnTo>
                <a:moveTo>
                  <a:pt x="284494" y="253881"/>
                </a:moveTo>
                <a:lnTo>
                  <a:pt x="78459" y="253881"/>
                </a:lnTo>
                <a:lnTo>
                  <a:pt x="78459" y="242901"/>
                </a:lnTo>
                <a:cubicBezTo>
                  <a:pt x="78463" y="230600"/>
                  <a:pt x="85348" y="219282"/>
                  <a:pt x="96414" y="213387"/>
                </a:cubicBezTo>
                <a:lnTo>
                  <a:pt x="140198" y="190411"/>
                </a:lnTo>
                <a:cubicBezTo>
                  <a:pt x="147487" y="186473"/>
                  <a:pt x="152019" y="178991"/>
                  <a:pt x="152038" y="170862"/>
                </a:cubicBezTo>
                <a:lnTo>
                  <a:pt x="152038" y="151821"/>
                </a:lnTo>
                <a:lnTo>
                  <a:pt x="150932" y="150488"/>
                </a:lnTo>
                <a:lnTo>
                  <a:pt x="150477" y="149980"/>
                </a:lnTo>
                <a:lnTo>
                  <a:pt x="150477" y="149980"/>
                </a:lnTo>
                <a:lnTo>
                  <a:pt x="149176" y="148267"/>
                </a:lnTo>
                <a:lnTo>
                  <a:pt x="149176" y="147886"/>
                </a:lnTo>
                <a:lnTo>
                  <a:pt x="147484" y="145537"/>
                </a:lnTo>
                <a:lnTo>
                  <a:pt x="147094" y="144903"/>
                </a:lnTo>
                <a:cubicBezTo>
                  <a:pt x="146378" y="143887"/>
                  <a:pt x="145663" y="142681"/>
                  <a:pt x="144882" y="141348"/>
                </a:cubicBezTo>
                <a:lnTo>
                  <a:pt x="144426" y="140650"/>
                </a:lnTo>
                <a:cubicBezTo>
                  <a:pt x="143646" y="139381"/>
                  <a:pt x="142865" y="137984"/>
                  <a:pt x="142084" y="136461"/>
                </a:cubicBezTo>
                <a:lnTo>
                  <a:pt x="142084" y="136017"/>
                </a:lnTo>
                <a:cubicBezTo>
                  <a:pt x="141174" y="134367"/>
                  <a:pt x="140328" y="132589"/>
                  <a:pt x="139482" y="130685"/>
                </a:cubicBezTo>
                <a:lnTo>
                  <a:pt x="139482" y="130114"/>
                </a:lnTo>
                <a:cubicBezTo>
                  <a:pt x="138832" y="128527"/>
                  <a:pt x="138181" y="126814"/>
                  <a:pt x="137530" y="125036"/>
                </a:cubicBezTo>
                <a:lnTo>
                  <a:pt x="136945" y="123259"/>
                </a:lnTo>
                <a:cubicBezTo>
                  <a:pt x="136197" y="121184"/>
                  <a:pt x="135589" y="119064"/>
                  <a:pt x="135123" y="116912"/>
                </a:cubicBezTo>
                <a:lnTo>
                  <a:pt x="134668" y="115008"/>
                </a:lnTo>
                <a:lnTo>
                  <a:pt x="132976" y="113929"/>
                </a:lnTo>
                <a:cubicBezTo>
                  <a:pt x="130150" y="112205"/>
                  <a:pt x="128430" y="109184"/>
                  <a:pt x="128422" y="105932"/>
                </a:cubicBezTo>
                <a:lnTo>
                  <a:pt x="128422" y="86891"/>
                </a:lnTo>
                <a:cubicBezTo>
                  <a:pt x="128429" y="84184"/>
                  <a:pt x="129639" y="81613"/>
                  <a:pt x="131740" y="79846"/>
                </a:cubicBezTo>
                <a:lnTo>
                  <a:pt x="133367" y="78386"/>
                </a:lnTo>
                <a:lnTo>
                  <a:pt x="133367" y="46651"/>
                </a:lnTo>
                <a:lnTo>
                  <a:pt x="133367" y="46651"/>
                </a:lnTo>
                <a:cubicBezTo>
                  <a:pt x="133011" y="38287"/>
                  <a:pt x="135864" y="30095"/>
                  <a:pt x="141369" y="23674"/>
                </a:cubicBezTo>
                <a:cubicBezTo>
                  <a:pt x="148460" y="14154"/>
                  <a:pt x="162642" y="9584"/>
                  <a:pt x="181509" y="9584"/>
                </a:cubicBezTo>
                <a:cubicBezTo>
                  <a:pt x="200375" y="9584"/>
                  <a:pt x="214493" y="14154"/>
                  <a:pt x="222625" y="23103"/>
                </a:cubicBezTo>
                <a:cubicBezTo>
                  <a:pt x="228492" y="30021"/>
                  <a:pt x="231342" y="38910"/>
                  <a:pt x="230562" y="47857"/>
                </a:cubicBezTo>
                <a:lnTo>
                  <a:pt x="230562" y="77624"/>
                </a:lnTo>
                <a:lnTo>
                  <a:pt x="232123" y="79084"/>
                </a:lnTo>
                <a:cubicBezTo>
                  <a:pt x="234224" y="80852"/>
                  <a:pt x="235435" y="83422"/>
                  <a:pt x="235441" y="86129"/>
                </a:cubicBezTo>
                <a:lnTo>
                  <a:pt x="235441" y="105170"/>
                </a:lnTo>
                <a:cubicBezTo>
                  <a:pt x="235379" y="109347"/>
                  <a:pt x="232570" y="113010"/>
                  <a:pt x="228480" y="114246"/>
                </a:cubicBezTo>
                <a:lnTo>
                  <a:pt x="226008" y="114945"/>
                </a:lnTo>
                <a:lnTo>
                  <a:pt x="225227" y="117356"/>
                </a:lnTo>
                <a:cubicBezTo>
                  <a:pt x="222082" y="127098"/>
                  <a:pt x="217408" y="136305"/>
                  <a:pt x="211370" y="144649"/>
                </a:cubicBezTo>
                <a:cubicBezTo>
                  <a:pt x="210093" y="146465"/>
                  <a:pt x="208702" y="148203"/>
                  <a:pt x="207206" y="149853"/>
                </a:cubicBezTo>
                <a:lnTo>
                  <a:pt x="206035" y="151186"/>
                </a:lnTo>
                <a:lnTo>
                  <a:pt x="206035" y="171370"/>
                </a:lnTo>
                <a:cubicBezTo>
                  <a:pt x="205985" y="179789"/>
                  <a:pt x="210858" y="187500"/>
                  <a:pt x="218591" y="191236"/>
                </a:cubicBezTo>
                <a:lnTo>
                  <a:pt x="265432" y="214085"/>
                </a:lnTo>
                <a:lnTo>
                  <a:pt x="265432" y="214085"/>
                </a:lnTo>
                <a:cubicBezTo>
                  <a:pt x="277146" y="219748"/>
                  <a:pt x="284539" y="231416"/>
                  <a:pt x="284494" y="244170"/>
                </a:cubicBezTo>
                <a:close/>
                <a:moveTo>
                  <a:pt x="353389" y="253881"/>
                </a:moveTo>
                <a:lnTo>
                  <a:pt x="294838" y="253881"/>
                </a:lnTo>
                <a:lnTo>
                  <a:pt x="294838" y="243853"/>
                </a:lnTo>
                <a:cubicBezTo>
                  <a:pt x="294841" y="227490"/>
                  <a:pt x="285373" y="212528"/>
                  <a:pt x="270377" y="205199"/>
                </a:cubicBezTo>
                <a:lnTo>
                  <a:pt x="236677" y="188824"/>
                </a:lnTo>
                <a:cubicBezTo>
                  <a:pt x="237459" y="186908"/>
                  <a:pt x="237459" y="184773"/>
                  <a:pt x="236677" y="182858"/>
                </a:cubicBezTo>
                <a:cubicBezTo>
                  <a:pt x="235526" y="179506"/>
                  <a:pt x="232299" y="177254"/>
                  <a:pt x="228675" y="177272"/>
                </a:cubicBezTo>
                <a:lnTo>
                  <a:pt x="217746" y="177272"/>
                </a:lnTo>
                <a:cubicBezTo>
                  <a:pt x="216622" y="175338"/>
                  <a:pt x="216038" y="173149"/>
                  <a:pt x="216054" y="170925"/>
                </a:cubicBezTo>
                <a:lnTo>
                  <a:pt x="216054" y="154867"/>
                </a:lnTo>
                <a:cubicBezTo>
                  <a:pt x="217160" y="153598"/>
                  <a:pt x="218331" y="152075"/>
                  <a:pt x="219567" y="150361"/>
                </a:cubicBezTo>
                <a:cubicBezTo>
                  <a:pt x="225812" y="141841"/>
                  <a:pt x="230743" y="132475"/>
                  <a:pt x="234205" y="122561"/>
                </a:cubicBezTo>
                <a:cubicBezTo>
                  <a:pt x="241152" y="119484"/>
                  <a:pt x="245625" y="112741"/>
                  <a:pt x="245655" y="105297"/>
                </a:cubicBezTo>
                <a:lnTo>
                  <a:pt x="245655" y="86256"/>
                </a:lnTo>
                <a:cubicBezTo>
                  <a:pt x="245662" y="81576"/>
                  <a:pt x="243902" y="77057"/>
                  <a:pt x="240711" y="73562"/>
                </a:cubicBezTo>
                <a:lnTo>
                  <a:pt x="240711" y="48491"/>
                </a:lnTo>
                <a:cubicBezTo>
                  <a:pt x="240942" y="45014"/>
                  <a:pt x="240767" y="41521"/>
                  <a:pt x="240190" y="38082"/>
                </a:cubicBezTo>
                <a:cubicBezTo>
                  <a:pt x="246902" y="35594"/>
                  <a:pt x="254024" y="34325"/>
                  <a:pt x="261204" y="34337"/>
                </a:cubicBezTo>
                <a:cubicBezTo>
                  <a:pt x="309476" y="34718"/>
                  <a:pt x="311233" y="81305"/>
                  <a:pt x="311298" y="83273"/>
                </a:cubicBezTo>
                <a:cubicBezTo>
                  <a:pt x="312013" y="119514"/>
                  <a:pt x="334588" y="154677"/>
                  <a:pt x="344281" y="168133"/>
                </a:cubicBezTo>
                <a:cubicBezTo>
                  <a:pt x="345078" y="169288"/>
                  <a:pt x="345316" y="170726"/>
                  <a:pt x="344932" y="172068"/>
                </a:cubicBezTo>
                <a:cubicBezTo>
                  <a:pt x="344567" y="173378"/>
                  <a:pt x="343609" y="174453"/>
                  <a:pt x="342330" y="174987"/>
                </a:cubicBezTo>
                <a:cubicBezTo>
                  <a:pt x="335911" y="177211"/>
                  <a:pt x="329076" y="178055"/>
                  <a:pt x="322292" y="177463"/>
                </a:cubicBezTo>
                <a:lnTo>
                  <a:pt x="288528" y="177463"/>
                </a:lnTo>
                <a:cubicBezTo>
                  <a:pt x="285401" y="177481"/>
                  <a:pt x="282503" y="179063"/>
                  <a:pt x="280851" y="181652"/>
                </a:cubicBezTo>
                <a:cubicBezTo>
                  <a:pt x="279197" y="184223"/>
                  <a:pt x="279049" y="187452"/>
                  <a:pt x="280461" y="190157"/>
                </a:cubicBezTo>
                <a:cubicBezTo>
                  <a:pt x="282240" y="194062"/>
                  <a:pt x="285278" y="197294"/>
                  <a:pt x="289113" y="199360"/>
                </a:cubicBezTo>
                <a:lnTo>
                  <a:pt x="336930" y="219607"/>
                </a:lnTo>
                <a:cubicBezTo>
                  <a:pt x="347048" y="224548"/>
                  <a:pt x="353425" y="234654"/>
                  <a:pt x="353389" y="245693"/>
                </a:cubicBezTo>
                <a:close/>
              </a:path>
            </a:pathLst>
          </a:custGeom>
          <a:solidFill>
            <a:srgbClr val="8BCA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32414E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566" name="Google Shape;1566;p121"/>
          <p:cNvCxnSpPr/>
          <p:nvPr/>
        </p:nvCxnSpPr>
        <p:spPr>
          <a:xfrm>
            <a:off x="2304246" y="1705814"/>
            <a:ext cx="538200" cy="0"/>
          </a:xfrm>
          <a:prstGeom prst="straightConnector1">
            <a:avLst/>
          </a:prstGeom>
          <a:noFill/>
          <a:ln w="19050" cap="flat" cmpd="sng">
            <a:solidFill>
              <a:srgbClr val="8BCA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67" name="Google Shape;1567;p121"/>
          <p:cNvSpPr txBox="1"/>
          <p:nvPr/>
        </p:nvSpPr>
        <p:spPr>
          <a:xfrm>
            <a:off x="2216650" y="1459446"/>
            <a:ext cx="713400" cy="1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800" b="1" i="0" u="none" strike="noStrike" cap="none">
                <a:solidFill>
                  <a:srgbClr val="8BCAFF"/>
                </a:solidFill>
                <a:latin typeface="Barlow"/>
                <a:ea typeface="Barlow"/>
                <a:cs typeface="Barlow"/>
                <a:sym typeface="Barlow"/>
              </a:rPr>
              <a:t>Member</a:t>
            </a:r>
            <a:endParaRPr sz="800" b="1" i="0" u="none" strike="noStrike" cap="none">
              <a:solidFill>
                <a:srgbClr val="8BCA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568" name="Google Shape;1568;p121"/>
          <p:cNvGrpSpPr/>
          <p:nvPr/>
        </p:nvGrpSpPr>
        <p:grpSpPr>
          <a:xfrm>
            <a:off x="609600" y="2319525"/>
            <a:ext cx="2232750" cy="1653254"/>
            <a:chOff x="609600" y="2319525"/>
            <a:chExt cx="2232750" cy="1653254"/>
          </a:xfrm>
        </p:grpSpPr>
        <p:sp>
          <p:nvSpPr>
            <p:cNvPr id="1569" name="Google Shape;1569;p121"/>
            <p:cNvSpPr/>
            <p:nvPr/>
          </p:nvSpPr>
          <p:spPr>
            <a:xfrm>
              <a:off x="1136602" y="2824623"/>
              <a:ext cx="424069" cy="425446"/>
            </a:xfrm>
            <a:custGeom>
              <a:avLst/>
              <a:gdLst/>
              <a:ahLst/>
              <a:cxnLst/>
              <a:rect l="l" t="t" r="r" b="b"/>
              <a:pathLst>
                <a:path w="21461" h="21547" extrusionOk="0">
                  <a:moveTo>
                    <a:pt x="18871" y="3666"/>
                  </a:moveTo>
                  <a:cubicBezTo>
                    <a:pt x="21384" y="12469"/>
                    <a:pt x="21384" y="12469"/>
                    <a:pt x="21384" y="12469"/>
                  </a:cubicBezTo>
                  <a:cubicBezTo>
                    <a:pt x="21578" y="13147"/>
                    <a:pt x="21399" y="13870"/>
                    <a:pt x="20914" y="14385"/>
                  </a:cubicBezTo>
                  <a:cubicBezTo>
                    <a:pt x="14652" y="20951"/>
                    <a:pt x="14652" y="20951"/>
                    <a:pt x="14652" y="20951"/>
                  </a:cubicBezTo>
                  <a:cubicBezTo>
                    <a:pt x="14408" y="21201"/>
                    <a:pt x="14108" y="21377"/>
                    <a:pt x="13784" y="21471"/>
                  </a:cubicBezTo>
                  <a:cubicBezTo>
                    <a:pt x="13460" y="21564"/>
                    <a:pt x="13112" y="21574"/>
                    <a:pt x="12773" y="21492"/>
                  </a:cubicBezTo>
                  <a:cubicBezTo>
                    <a:pt x="8385" y="20374"/>
                    <a:pt x="6192" y="19815"/>
                    <a:pt x="5095" y="19536"/>
                  </a:cubicBezTo>
                  <a:cubicBezTo>
                    <a:pt x="3998" y="19256"/>
                    <a:pt x="3998" y="19256"/>
                    <a:pt x="3998" y="19256"/>
                  </a:cubicBezTo>
                  <a:cubicBezTo>
                    <a:pt x="3329" y="19074"/>
                    <a:pt x="2782" y="18560"/>
                    <a:pt x="2589" y="17882"/>
                  </a:cubicBezTo>
                  <a:cubicBezTo>
                    <a:pt x="75" y="9079"/>
                    <a:pt x="75" y="9079"/>
                    <a:pt x="75" y="9079"/>
                  </a:cubicBezTo>
                  <a:cubicBezTo>
                    <a:pt x="-22" y="8740"/>
                    <a:pt x="-22" y="8389"/>
                    <a:pt x="61" y="8058"/>
                  </a:cubicBezTo>
                  <a:cubicBezTo>
                    <a:pt x="144" y="7728"/>
                    <a:pt x="310" y="7418"/>
                    <a:pt x="545" y="7163"/>
                  </a:cubicBezTo>
                  <a:cubicBezTo>
                    <a:pt x="3676" y="3880"/>
                    <a:pt x="5242" y="2239"/>
                    <a:pt x="6024" y="1418"/>
                  </a:cubicBezTo>
                  <a:cubicBezTo>
                    <a:pt x="6807" y="597"/>
                    <a:pt x="6807" y="597"/>
                    <a:pt x="6807" y="597"/>
                  </a:cubicBezTo>
                  <a:cubicBezTo>
                    <a:pt x="7052" y="347"/>
                    <a:pt x="7352" y="171"/>
                    <a:pt x="7676" y="77"/>
                  </a:cubicBezTo>
                  <a:cubicBezTo>
                    <a:pt x="8000" y="-16"/>
                    <a:pt x="8347" y="-26"/>
                    <a:pt x="8687" y="56"/>
                  </a:cubicBezTo>
                  <a:cubicBezTo>
                    <a:pt x="13074" y="1174"/>
                    <a:pt x="15268" y="1733"/>
                    <a:pt x="16365" y="2012"/>
                  </a:cubicBezTo>
                  <a:cubicBezTo>
                    <a:pt x="17462" y="2292"/>
                    <a:pt x="17462" y="2292"/>
                    <a:pt x="17462" y="2292"/>
                  </a:cubicBezTo>
                  <a:cubicBezTo>
                    <a:pt x="18144" y="2470"/>
                    <a:pt x="18677" y="2988"/>
                    <a:pt x="18871" y="3666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FD62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CB9"/>
                </a:buClr>
                <a:buSzPts val="1300"/>
                <a:buFont typeface="Calibri"/>
                <a:buNone/>
              </a:pPr>
              <a:endParaRPr sz="1300" b="0" i="0" u="none" strike="noStrike" cap="none">
                <a:solidFill>
                  <a:srgbClr val="005CB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570" name="Google Shape;1570;p121"/>
            <p:cNvSpPr txBox="1"/>
            <p:nvPr/>
          </p:nvSpPr>
          <p:spPr>
            <a:xfrm>
              <a:off x="609600" y="3326279"/>
              <a:ext cx="1267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Bad Guy @ Organized Crime</a:t>
              </a:r>
              <a:endParaRPr sz="12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571" name="Google Shape;1571;p121"/>
            <p:cNvSpPr txBox="1"/>
            <p:nvPr/>
          </p:nvSpPr>
          <p:spPr>
            <a:xfrm>
              <a:off x="1807950" y="3326279"/>
              <a:ext cx="10344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Phish to spread ransomware</a:t>
              </a:r>
              <a:endParaRPr sz="12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572" name="Google Shape;1572;p121"/>
            <p:cNvSpPr/>
            <p:nvPr/>
          </p:nvSpPr>
          <p:spPr>
            <a:xfrm>
              <a:off x="1263857" y="2941525"/>
              <a:ext cx="169562" cy="191662"/>
            </a:xfrm>
            <a:custGeom>
              <a:avLst/>
              <a:gdLst/>
              <a:ahLst/>
              <a:cxnLst/>
              <a:rect l="l" t="t" r="r" b="b"/>
              <a:pathLst>
                <a:path w="276836" h="309133" extrusionOk="0">
                  <a:moveTo>
                    <a:pt x="258213" y="261772"/>
                  </a:moveTo>
                  <a:lnTo>
                    <a:pt x="241365" y="261772"/>
                  </a:lnTo>
                  <a:lnTo>
                    <a:pt x="217287" y="237505"/>
                  </a:lnTo>
                  <a:lnTo>
                    <a:pt x="208637" y="237505"/>
                  </a:lnTo>
                  <a:cubicBezTo>
                    <a:pt x="210640" y="229117"/>
                    <a:pt x="212192" y="220626"/>
                    <a:pt x="213284" y="212068"/>
                  </a:cubicBezTo>
                  <a:lnTo>
                    <a:pt x="241365" y="212068"/>
                  </a:lnTo>
                  <a:lnTo>
                    <a:pt x="269833" y="183378"/>
                  </a:lnTo>
                  <a:cubicBezTo>
                    <a:pt x="276678" y="176443"/>
                    <a:pt x="276649" y="165230"/>
                    <a:pt x="269768" y="158331"/>
                  </a:cubicBezTo>
                  <a:cubicBezTo>
                    <a:pt x="262887" y="151432"/>
                    <a:pt x="251760" y="151462"/>
                    <a:pt x="244915" y="158396"/>
                  </a:cubicBezTo>
                  <a:lnTo>
                    <a:pt x="226840" y="176742"/>
                  </a:lnTo>
                  <a:lnTo>
                    <a:pt x="215479" y="176742"/>
                  </a:lnTo>
                  <a:lnTo>
                    <a:pt x="215479" y="174465"/>
                  </a:lnTo>
                  <a:cubicBezTo>
                    <a:pt x="215583" y="166179"/>
                    <a:pt x="214629" y="157914"/>
                    <a:pt x="212639" y="149874"/>
                  </a:cubicBezTo>
                  <a:lnTo>
                    <a:pt x="239816" y="125412"/>
                  </a:lnTo>
                  <a:lnTo>
                    <a:pt x="239816" y="81824"/>
                  </a:lnTo>
                  <a:lnTo>
                    <a:pt x="248078" y="72716"/>
                  </a:lnTo>
                  <a:cubicBezTo>
                    <a:pt x="254279" y="65249"/>
                    <a:pt x="253299" y="54129"/>
                    <a:pt x="245890" y="47880"/>
                  </a:cubicBezTo>
                  <a:cubicBezTo>
                    <a:pt x="238926" y="42007"/>
                    <a:pt x="228660" y="42480"/>
                    <a:pt x="222257" y="48970"/>
                  </a:cubicBezTo>
                  <a:lnTo>
                    <a:pt x="204957" y="68487"/>
                  </a:lnTo>
                  <a:lnTo>
                    <a:pt x="204957" y="109863"/>
                  </a:lnTo>
                  <a:lnTo>
                    <a:pt x="196307" y="117670"/>
                  </a:lnTo>
                  <a:cubicBezTo>
                    <a:pt x="194403" y="115392"/>
                    <a:pt x="192377" y="113221"/>
                    <a:pt x="190239" y="111165"/>
                  </a:cubicBezTo>
                  <a:cubicBezTo>
                    <a:pt x="194758" y="104659"/>
                    <a:pt x="194435" y="95746"/>
                    <a:pt x="189335" y="85142"/>
                  </a:cubicBezTo>
                  <a:cubicBezTo>
                    <a:pt x="184969" y="77151"/>
                    <a:pt x="179065" y="70118"/>
                    <a:pt x="171971" y="64454"/>
                  </a:cubicBezTo>
                  <a:lnTo>
                    <a:pt x="187334" y="44936"/>
                  </a:lnTo>
                  <a:cubicBezTo>
                    <a:pt x="188287" y="43736"/>
                    <a:pt x="188810" y="42246"/>
                    <a:pt x="188819" y="40708"/>
                  </a:cubicBezTo>
                  <a:lnTo>
                    <a:pt x="188819" y="6228"/>
                  </a:lnTo>
                  <a:cubicBezTo>
                    <a:pt x="188452" y="2437"/>
                    <a:pt x="185106" y="-336"/>
                    <a:pt x="181345" y="33"/>
                  </a:cubicBezTo>
                  <a:cubicBezTo>
                    <a:pt x="178090" y="353"/>
                    <a:pt x="175515" y="2948"/>
                    <a:pt x="175198" y="6228"/>
                  </a:cubicBezTo>
                  <a:lnTo>
                    <a:pt x="175198" y="38431"/>
                  </a:lnTo>
                  <a:lnTo>
                    <a:pt x="160997" y="56647"/>
                  </a:lnTo>
                  <a:cubicBezTo>
                    <a:pt x="153983" y="52610"/>
                    <a:pt x="146090" y="50375"/>
                    <a:pt x="138016" y="50141"/>
                  </a:cubicBezTo>
                  <a:lnTo>
                    <a:pt x="138016" y="50141"/>
                  </a:lnTo>
                  <a:cubicBezTo>
                    <a:pt x="129976" y="50198"/>
                    <a:pt x="122053" y="52088"/>
                    <a:pt x="114841" y="55671"/>
                  </a:cubicBezTo>
                  <a:lnTo>
                    <a:pt x="100511" y="38431"/>
                  </a:lnTo>
                  <a:lnTo>
                    <a:pt x="100511" y="6228"/>
                  </a:lnTo>
                  <a:cubicBezTo>
                    <a:pt x="100144" y="2437"/>
                    <a:pt x="96798" y="-336"/>
                    <a:pt x="93036" y="33"/>
                  </a:cubicBezTo>
                  <a:cubicBezTo>
                    <a:pt x="89782" y="353"/>
                    <a:pt x="87207" y="2948"/>
                    <a:pt x="86890" y="6228"/>
                  </a:cubicBezTo>
                  <a:lnTo>
                    <a:pt x="86890" y="40513"/>
                  </a:lnTo>
                  <a:cubicBezTo>
                    <a:pt x="86898" y="42050"/>
                    <a:pt x="87422" y="43540"/>
                    <a:pt x="88375" y="44741"/>
                  </a:cubicBezTo>
                  <a:lnTo>
                    <a:pt x="102899" y="63283"/>
                  </a:lnTo>
                  <a:cubicBezTo>
                    <a:pt x="96053" y="68689"/>
                    <a:pt x="90421" y="75496"/>
                    <a:pt x="86374" y="83255"/>
                  </a:cubicBezTo>
                  <a:cubicBezTo>
                    <a:pt x="80951" y="94120"/>
                    <a:pt x="80628" y="104138"/>
                    <a:pt x="85405" y="110904"/>
                  </a:cubicBezTo>
                  <a:cubicBezTo>
                    <a:pt x="83139" y="113114"/>
                    <a:pt x="80984" y="115437"/>
                    <a:pt x="78950" y="117865"/>
                  </a:cubicBezTo>
                  <a:lnTo>
                    <a:pt x="70623" y="109994"/>
                  </a:lnTo>
                  <a:lnTo>
                    <a:pt x="70623" y="67902"/>
                  </a:lnTo>
                  <a:lnTo>
                    <a:pt x="52161" y="48385"/>
                  </a:lnTo>
                  <a:cubicBezTo>
                    <a:pt x="45458" y="41360"/>
                    <a:pt x="34374" y="41142"/>
                    <a:pt x="27405" y="47897"/>
                  </a:cubicBezTo>
                  <a:cubicBezTo>
                    <a:pt x="20435" y="54651"/>
                    <a:pt x="20218" y="65822"/>
                    <a:pt x="26920" y="72846"/>
                  </a:cubicBezTo>
                  <a:lnTo>
                    <a:pt x="35764" y="82149"/>
                  </a:lnTo>
                  <a:lnTo>
                    <a:pt x="35764" y="125022"/>
                  </a:lnTo>
                  <a:lnTo>
                    <a:pt x="62683" y="151045"/>
                  </a:lnTo>
                  <a:cubicBezTo>
                    <a:pt x="60823" y="158688"/>
                    <a:pt x="59891" y="166530"/>
                    <a:pt x="59907" y="174400"/>
                  </a:cubicBezTo>
                  <a:cubicBezTo>
                    <a:pt x="59907" y="174400"/>
                    <a:pt x="59907" y="175246"/>
                    <a:pt x="59907" y="176872"/>
                  </a:cubicBezTo>
                  <a:lnTo>
                    <a:pt x="47836" y="176872"/>
                  </a:lnTo>
                  <a:lnTo>
                    <a:pt x="30019" y="158656"/>
                  </a:lnTo>
                  <a:cubicBezTo>
                    <a:pt x="23274" y="151685"/>
                    <a:pt x="12198" y="151544"/>
                    <a:pt x="5281" y="158341"/>
                  </a:cubicBezTo>
                  <a:cubicBezTo>
                    <a:pt x="1971" y="161593"/>
                    <a:pt x="73" y="166034"/>
                    <a:pt x="2" y="170692"/>
                  </a:cubicBezTo>
                  <a:cubicBezTo>
                    <a:pt x="-67" y="175390"/>
                    <a:pt x="1748" y="179917"/>
                    <a:pt x="5037" y="183248"/>
                  </a:cubicBezTo>
                  <a:lnTo>
                    <a:pt x="33117" y="212068"/>
                  </a:lnTo>
                  <a:lnTo>
                    <a:pt x="62102" y="212068"/>
                  </a:lnTo>
                  <a:cubicBezTo>
                    <a:pt x="63163" y="220630"/>
                    <a:pt x="64715" y="229124"/>
                    <a:pt x="66749" y="237505"/>
                  </a:cubicBezTo>
                  <a:lnTo>
                    <a:pt x="58099" y="237505"/>
                  </a:lnTo>
                  <a:lnTo>
                    <a:pt x="33957" y="261772"/>
                  </a:lnTo>
                  <a:lnTo>
                    <a:pt x="17108" y="261772"/>
                  </a:lnTo>
                  <a:cubicBezTo>
                    <a:pt x="7429" y="262364"/>
                    <a:pt x="59" y="270752"/>
                    <a:pt x="646" y="280507"/>
                  </a:cubicBezTo>
                  <a:cubicBezTo>
                    <a:pt x="1184" y="289436"/>
                    <a:pt x="8249" y="296556"/>
                    <a:pt x="17108" y="297098"/>
                  </a:cubicBezTo>
                  <a:lnTo>
                    <a:pt x="48481" y="297098"/>
                  </a:lnTo>
                  <a:lnTo>
                    <a:pt x="72624" y="272636"/>
                  </a:lnTo>
                  <a:lnTo>
                    <a:pt x="80047" y="272636"/>
                  </a:lnTo>
                  <a:cubicBezTo>
                    <a:pt x="93539" y="296838"/>
                    <a:pt x="112905" y="309133"/>
                    <a:pt x="137693" y="309133"/>
                  </a:cubicBezTo>
                  <a:cubicBezTo>
                    <a:pt x="162481" y="309133"/>
                    <a:pt x="181847" y="296838"/>
                    <a:pt x="195274" y="272636"/>
                  </a:cubicBezTo>
                  <a:lnTo>
                    <a:pt x="202762" y="272636"/>
                  </a:lnTo>
                  <a:lnTo>
                    <a:pt x="226840" y="296968"/>
                  </a:lnTo>
                  <a:lnTo>
                    <a:pt x="258213" y="296968"/>
                  </a:lnTo>
                  <a:cubicBezTo>
                    <a:pt x="267892" y="297560"/>
                    <a:pt x="276216" y="290132"/>
                    <a:pt x="276803" y="280377"/>
                  </a:cubicBezTo>
                  <a:cubicBezTo>
                    <a:pt x="277391" y="270622"/>
                    <a:pt x="270021" y="262234"/>
                    <a:pt x="260341" y="261642"/>
                  </a:cubicBezTo>
                  <a:cubicBezTo>
                    <a:pt x="259633" y="261598"/>
                    <a:pt x="258922" y="261598"/>
                    <a:pt x="258213" y="261642"/>
                  </a:cubicBezTo>
                  <a:close/>
                  <a:moveTo>
                    <a:pt x="96444" y="88265"/>
                  </a:moveTo>
                  <a:cubicBezTo>
                    <a:pt x="104492" y="72420"/>
                    <a:pt x="120370" y="62158"/>
                    <a:pt x="138016" y="61396"/>
                  </a:cubicBezTo>
                  <a:lnTo>
                    <a:pt x="138016" y="61396"/>
                  </a:lnTo>
                  <a:cubicBezTo>
                    <a:pt x="154929" y="61396"/>
                    <a:pt x="172422" y="76034"/>
                    <a:pt x="179523" y="90216"/>
                  </a:cubicBezTo>
                  <a:cubicBezTo>
                    <a:pt x="182151" y="94251"/>
                    <a:pt x="182905" y="99238"/>
                    <a:pt x="181589" y="103878"/>
                  </a:cubicBezTo>
                  <a:cubicBezTo>
                    <a:pt x="155457" y="85324"/>
                    <a:pt x="120574" y="85324"/>
                    <a:pt x="94443" y="103878"/>
                  </a:cubicBezTo>
                  <a:cubicBezTo>
                    <a:pt x="92689" y="98641"/>
                    <a:pt x="93428" y="92881"/>
                    <a:pt x="96444" y="88265"/>
                  </a:cubicBezTo>
                  <a:close/>
                  <a:moveTo>
                    <a:pt x="258213" y="286103"/>
                  </a:moveTo>
                  <a:lnTo>
                    <a:pt x="231359" y="286103"/>
                  </a:lnTo>
                  <a:lnTo>
                    <a:pt x="207281" y="261772"/>
                  </a:lnTo>
                  <a:lnTo>
                    <a:pt x="188754" y="261772"/>
                  </a:lnTo>
                  <a:lnTo>
                    <a:pt x="187205" y="264764"/>
                  </a:lnTo>
                  <a:cubicBezTo>
                    <a:pt x="175715" y="286949"/>
                    <a:pt x="159060" y="298269"/>
                    <a:pt x="137693" y="298269"/>
                  </a:cubicBezTo>
                  <a:cubicBezTo>
                    <a:pt x="116326" y="298269"/>
                    <a:pt x="99607" y="286949"/>
                    <a:pt x="88116" y="264764"/>
                  </a:cubicBezTo>
                  <a:lnTo>
                    <a:pt x="86632" y="261772"/>
                  </a:lnTo>
                  <a:lnTo>
                    <a:pt x="68105" y="261772"/>
                  </a:lnTo>
                  <a:lnTo>
                    <a:pt x="43962" y="286103"/>
                  </a:lnTo>
                  <a:lnTo>
                    <a:pt x="17108" y="286103"/>
                  </a:lnTo>
                  <a:cubicBezTo>
                    <a:pt x="13543" y="286103"/>
                    <a:pt x="10653" y="283190"/>
                    <a:pt x="10653" y="279597"/>
                  </a:cubicBezTo>
                  <a:cubicBezTo>
                    <a:pt x="10653" y="276004"/>
                    <a:pt x="13543" y="273092"/>
                    <a:pt x="17108" y="273092"/>
                  </a:cubicBezTo>
                  <a:lnTo>
                    <a:pt x="38346" y="273092"/>
                  </a:lnTo>
                  <a:lnTo>
                    <a:pt x="62489" y="248825"/>
                  </a:lnTo>
                  <a:lnTo>
                    <a:pt x="81016" y="248825"/>
                  </a:lnTo>
                  <a:lnTo>
                    <a:pt x="78950" y="241799"/>
                  </a:lnTo>
                  <a:cubicBezTo>
                    <a:pt x="75796" y="230166"/>
                    <a:pt x="73637" y="218282"/>
                    <a:pt x="72495" y="206278"/>
                  </a:cubicBezTo>
                  <a:lnTo>
                    <a:pt x="71785" y="201074"/>
                  </a:lnTo>
                  <a:lnTo>
                    <a:pt x="37701" y="201074"/>
                  </a:lnTo>
                  <a:lnTo>
                    <a:pt x="12525" y="175506"/>
                  </a:lnTo>
                  <a:cubicBezTo>
                    <a:pt x="9958" y="173013"/>
                    <a:pt x="9883" y="168894"/>
                    <a:pt x="12357" y="166307"/>
                  </a:cubicBezTo>
                  <a:cubicBezTo>
                    <a:pt x="12412" y="166250"/>
                    <a:pt x="12468" y="166193"/>
                    <a:pt x="12525" y="166138"/>
                  </a:cubicBezTo>
                  <a:cubicBezTo>
                    <a:pt x="14981" y="163533"/>
                    <a:pt x="19067" y="163427"/>
                    <a:pt x="21651" y="165902"/>
                  </a:cubicBezTo>
                  <a:cubicBezTo>
                    <a:pt x="21731" y="165979"/>
                    <a:pt x="21809" y="166057"/>
                    <a:pt x="21885" y="166138"/>
                  </a:cubicBezTo>
                  <a:lnTo>
                    <a:pt x="43252" y="188062"/>
                  </a:lnTo>
                  <a:lnTo>
                    <a:pt x="70623" y="188062"/>
                  </a:lnTo>
                  <a:lnTo>
                    <a:pt x="70623" y="182467"/>
                  </a:lnTo>
                  <a:cubicBezTo>
                    <a:pt x="70623" y="177848"/>
                    <a:pt x="70623" y="175051"/>
                    <a:pt x="70623" y="174790"/>
                  </a:cubicBezTo>
                  <a:cubicBezTo>
                    <a:pt x="70588" y="166603"/>
                    <a:pt x="71718" y="158453"/>
                    <a:pt x="73979" y="150589"/>
                  </a:cubicBezTo>
                  <a:lnTo>
                    <a:pt x="75141" y="146686"/>
                  </a:lnTo>
                  <a:lnTo>
                    <a:pt x="71720" y="144474"/>
                  </a:lnTo>
                  <a:cubicBezTo>
                    <a:pt x="71372" y="144192"/>
                    <a:pt x="70979" y="143972"/>
                    <a:pt x="70558" y="143823"/>
                  </a:cubicBezTo>
                  <a:lnTo>
                    <a:pt x="46674" y="120338"/>
                  </a:lnTo>
                  <a:lnTo>
                    <a:pt x="46674" y="77465"/>
                  </a:lnTo>
                  <a:lnTo>
                    <a:pt x="34990" y="65495"/>
                  </a:lnTo>
                  <a:cubicBezTo>
                    <a:pt x="32405" y="63020"/>
                    <a:pt x="32300" y="58902"/>
                    <a:pt x="34755" y="56297"/>
                  </a:cubicBezTo>
                  <a:cubicBezTo>
                    <a:pt x="34831" y="56216"/>
                    <a:pt x="34910" y="56138"/>
                    <a:pt x="34990" y="56061"/>
                  </a:cubicBezTo>
                  <a:cubicBezTo>
                    <a:pt x="37359" y="53377"/>
                    <a:pt x="41439" y="53136"/>
                    <a:pt x="44103" y="55524"/>
                  </a:cubicBezTo>
                  <a:cubicBezTo>
                    <a:pt x="44354" y="55750"/>
                    <a:pt x="44588" y="55994"/>
                    <a:pt x="44802" y="56256"/>
                  </a:cubicBezTo>
                  <a:lnTo>
                    <a:pt x="60230" y="72326"/>
                  </a:lnTo>
                  <a:lnTo>
                    <a:pt x="60230" y="114613"/>
                  </a:lnTo>
                  <a:lnTo>
                    <a:pt x="80887" y="134520"/>
                  </a:lnTo>
                  <a:lnTo>
                    <a:pt x="84179" y="129511"/>
                  </a:lnTo>
                  <a:cubicBezTo>
                    <a:pt x="104560" y="99725"/>
                    <a:pt x="145041" y="92230"/>
                    <a:pt x="174596" y="112771"/>
                  </a:cubicBezTo>
                  <a:cubicBezTo>
                    <a:pt x="180878" y="117137"/>
                    <a:pt x="186348" y="122583"/>
                    <a:pt x="190755" y="128860"/>
                  </a:cubicBezTo>
                  <a:lnTo>
                    <a:pt x="194241" y="133804"/>
                  </a:lnTo>
                  <a:lnTo>
                    <a:pt x="215479" y="114743"/>
                  </a:lnTo>
                  <a:lnTo>
                    <a:pt x="215479" y="72456"/>
                  </a:lnTo>
                  <a:lnTo>
                    <a:pt x="229939" y="56387"/>
                  </a:lnTo>
                  <a:cubicBezTo>
                    <a:pt x="232169" y="53584"/>
                    <a:pt x="236232" y="53134"/>
                    <a:pt x="239013" y="55382"/>
                  </a:cubicBezTo>
                  <a:cubicBezTo>
                    <a:pt x="240566" y="56637"/>
                    <a:pt x="241458" y="58544"/>
                    <a:pt x="241429" y="60550"/>
                  </a:cubicBezTo>
                  <a:cubicBezTo>
                    <a:pt x="241495" y="62311"/>
                    <a:pt x="240895" y="64032"/>
                    <a:pt x="239751" y="65364"/>
                  </a:cubicBezTo>
                  <a:lnTo>
                    <a:pt x="228648" y="77465"/>
                  </a:lnTo>
                  <a:lnTo>
                    <a:pt x="228648" y="120338"/>
                  </a:lnTo>
                  <a:lnTo>
                    <a:pt x="203343" y="143108"/>
                  </a:lnTo>
                  <a:lnTo>
                    <a:pt x="199857" y="145840"/>
                  </a:lnTo>
                  <a:lnTo>
                    <a:pt x="200955" y="149418"/>
                  </a:lnTo>
                  <a:cubicBezTo>
                    <a:pt x="203378" y="157542"/>
                    <a:pt x="204596" y="165982"/>
                    <a:pt x="204570" y="174465"/>
                  </a:cubicBezTo>
                  <a:cubicBezTo>
                    <a:pt x="204570" y="174465"/>
                    <a:pt x="204570" y="177393"/>
                    <a:pt x="204570" y="182012"/>
                  </a:cubicBezTo>
                  <a:lnTo>
                    <a:pt x="204570" y="187607"/>
                  </a:lnTo>
                  <a:lnTo>
                    <a:pt x="231359" y="187607"/>
                  </a:lnTo>
                  <a:lnTo>
                    <a:pt x="252791" y="166008"/>
                  </a:lnTo>
                  <a:cubicBezTo>
                    <a:pt x="255246" y="163403"/>
                    <a:pt x="259332" y="163297"/>
                    <a:pt x="261917" y="165772"/>
                  </a:cubicBezTo>
                  <a:cubicBezTo>
                    <a:pt x="261997" y="165848"/>
                    <a:pt x="262075" y="165927"/>
                    <a:pt x="262151" y="166008"/>
                  </a:cubicBezTo>
                  <a:cubicBezTo>
                    <a:pt x="264736" y="168482"/>
                    <a:pt x="264840" y="172600"/>
                    <a:pt x="262385" y="175205"/>
                  </a:cubicBezTo>
                  <a:cubicBezTo>
                    <a:pt x="262309" y="175286"/>
                    <a:pt x="262231" y="175364"/>
                    <a:pt x="262151" y="175441"/>
                  </a:cubicBezTo>
                  <a:lnTo>
                    <a:pt x="236846" y="201074"/>
                  </a:lnTo>
                  <a:lnTo>
                    <a:pt x="203537" y="201074"/>
                  </a:lnTo>
                  <a:lnTo>
                    <a:pt x="203020" y="205953"/>
                  </a:lnTo>
                  <a:cubicBezTo>
                    <a:pt x="201780" y="217968"/>
                    <a:pt x="199512" y="229852"/>
                    <a:pt x="196242" y="241474"/>
                  </a:cubicBezTo>
                  <a:lnTo>
                    <a:pt x="194241" y="248500"/>
                  </a:lnTo>
                  <a:lnTo>
                    <a:pt x="212639" y="248500"/>
                  </a:lnTo>
                  <a:lnTo>
                    <a:pt x="236846" y="272636"/>
                  </a:lnTo>
                  <a:lnTo>
                    <a:pt x="258213" y="272636"/>
                  </a:lnTo>
                  <a:cubicBezTo>
                    <a:pt x="261778" y="272636"/>
                    <a:pt x="264668" y="275549"/>
                    <a:pt x="264668" y="279142"/>
                  </a:cubicBezTo>
                  <a:cubicBezTo>
                    <a:pt x="264668" y="282735"/>
                    <a:pt x="261778" y="285648"/>
                    <a:pt x="258213" y="2856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32414E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573" name="Google Shape;1573;p121"/>
            <p:cNvSpPr/>
            <p:nvPr/>
          </p:nvSpPr>
          <p:spPr>
            <a:xfrm>
              <a:off x="2032740" y="2824623"/>
              <a:ext cx="424069" cy="425446"/>
            </a:xfrm>
            <a:custGeom>
              <a:avLst/>
              <a:gdLst/>
              <a:ahLst/>
              <a:cxnLst/>
              <a:rect l="l" t="t" r="r" b="b"/>
              <a:pathLst>
                <a:path w="21461" h="21547" extrusionOk="0">
                  <a:moveTo>
                    <a:pt x="18871" y="3666"/>
                  </a:moveTo>
                  <a:cubicBezTo>
                    <a:pt x="21384" y="12469"/>
                    <a:pt x="21384" y="12469"/>
                    <a:pt x="21384" y="12469"/>
                  </a:cubicBezTo>
                  <a:cubicBezTo>
                    <a:pt x="21578" y="13147"/>
                    <a:pt x="21399" y="13870"/>
                    <a:pt x="20914" y="14385"/>
                  </a:cubicBezTo>
                  <a:cubicBezTo>
                    <a:pt x="14652" y="20951"/>
                    <a:pt x="14652" y="20951"/>
                    <a:pt x="14652" y="20951"/>
                  </a:cubicBezTo>
                  <a:cubicBezTo>
                    <a:pt x="14408" y="21201"/>
                    <a:pt x="14108" y="21377"/>
                    <a:pt x="13784" y="21471"/>
                  </a:cubicBezTo>
                  <a:cubicBezTo>
                    <a:pt x="13460" y="21564"/>
                    <a:pt x="13112" y="21574"/>
                    <a:pt x="12773" y="21492"/>
                  </a:cubicBezTo>
                  <a:cubicBezTo>
                    <a:pt x="8385" y="20374"/>
                    <a:pt x="6192" y="19815"/>
                    <a:pt x="5095" y="19536"/>
                  </a:cubicBezTo>
                  <a:cubicBezTo>
                    <a:pt x="3998" y="19256"/>
                    <a:pt x="3998" y="19256"/>
                    <a:pt x="3998" y="19256"/>
                  </a:cubicBezTo>
                  <a:cubicBezTo>
                    <a:pt x="3329" y="19074"/>
                    <a:pt x="2782" y="18560"/>
                    <a:pt x="2589" y="17882"/>
                  </a:cubicBezTo>
                  <a:cubicBezTo>
                    <a:pt x="75" y="9079"/>
                    <a:pt x="75" y="9079"/>
                    <a:pt x="75" y="9079"/>
                  </a:cubicBezTo>
                  <a:cubicBezTo>
                    <a:pt x="-22" y="8740"/>
                    <a:pt x="-22" y="8389"/>
                    <a:pt x="61" y="8058"/>
                  </a:cubicBezTo>
                  <a:cubicBezTo>
                    <a:pt x="144" y="7728"/>
                    <a:pt x="310" y="7418"/>
                    <a:pt x="545" y="7163"/>
                  </a:cubicBezTo>
                  <a:cubicBezTo>
                    <a:pt x="3676" y="3880"/>
                    <a:pt x="5242" y="2239"/>
                    <a:pt x="6024" y="1418"/>
                  </a:cubicBezTo>
                  <a:cubicBezTo>
                    <a:pt x="6807" y="597"/>
                    <a:pt x="6807" y="597"/>
                    <a:pt x="6807" y="597"/>
                  </a:cubicBezTo>
                  <a:cubicBezTo>
                    <a:pt x="7052" y="347"/>
                    <a:pt x="7352" y="171"/>
                    <a:pt x="7676" y="77"/>
                  </a:cubicBezTo>
                  <a:cubicBezTo>
                    <a:pt x="8000" y="-16"/>
                    <a:pt x="8347" y="-26"/>
                    <a:pt x="8687" y="56"/>
                  </a:cubicBezTo>
                  <a:cubicBezTo>
                    <a:pt x="13074" y="1174"/>
                    <a:pt x="15268" y="1733"/>
                    <a:pt x="16365" y="2012"/>
                  </a:cubicBezTo>
                  <a:cubicBezTo>
                    <a:pt x="17462" y="2292"/>
                    <a:pt x="17462" y="2292"/>
                    <a:pt x="17462" y="2292"/>
                  </a:cubicBezTo>
                  <a:cubicBezTo>
                    <a:pt x="18144" y="2470"/>
                    <a:pt x="18677" y="2988"/>
                    <a:pt x="18871" y="3666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FD62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CB9"/>
                </a:buClr>
                <a:buSzPts val="1300"/>
                <a:buFont typeface="Calibri"/>
                <a:buNone/>
              </a:pPr>
              <a:endParaRPr sz="1300" b="0" i="0" u="none" strike="noStrike" cap="none">
                <a:solidFill>
                  <a:srgbClr val="005CB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grpSp>
          <p:nvGrpSpPr>
            <p:cNvPr id="1574" name="Google Shape;1574;p121"/>
            <p:cNvGrpSpPr/>
            <p:nvPr/>
          </p:nvGrpSpPr>
          <p:grpSpPr>
            <a:xfrm>
              <a:off x="2147251" y="2948450"/>
              <a:ext cx="195045" cy="177796"/>
              <a:chOff x="3032125" y="1709738"/>
              <a:chExt cx="466726" cy="425450"/>
            </a:xfrm>
          </p:grpSpPr>
          <p:sp>
            <p:nvSpPr>
              <p:cNvPr id="1575" name="Google Shape;1575;p121"/>
              <p:cNvSpPr/>
              <p:nvPr/>
            </p:nvSpPr>
            <p:spPr>
              <a:xfrm>
                <a:off x="3032125" y="1905000"/>
                <a:ext cx="10001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0" h="61" extrusionOk="0">
                    <a:moveTo>
                      <a:pt x="90" y="60"/>
                    </a:moveTo>
                    <a:cubicBezTo>
                      <a:pt x="88" y="60"/>
                      <a:pt x="85" y="59"/>
                      <a:pt x="84" y="57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3" y="61"/>
                      <a:pt x="7" y="61"/>
                      <a:pt x="3" y="57"/>
                    </a:cubicBezTo>
                    <a:cubicBezTo>
                      <a:pt x="0" y="53"/>
                      <a:pt x="0" y="47"/>
                      <a:pt x="3" y="44"/>
                    </a:cubicBezTo>
                    <a:cubicBezTo>
                      <a:pt x="43" y="4"/>
                      <a:pt x="43" y="4"/>
                      <a:pt x="43" y="4"/>
                    </a:cubicBezTo>
                    <a:cubicBezTo>
                      <a:pt x="47" y="0"/>
                      <a:pt x="53" y="0"/>
                      <a:pt x="56" y="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100" y="48"/>
                      <a:pt x="100" y="54"/>
                      <a:pt x="97" y="57"/>
                    </a:cubicBezTo>
                    <a:cubicBezTo>
                      <a:pt x="95" y="59"/>
                      <a:pt x="93" y="60"/>
                      <a:pt x="90" y="6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25" rIns="91425" bIns="457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76" name="Google Shape;1576;p121"/>
              <p:cNvSpPr/>
              <p:nvPr/>
            </p:nvSpPr>
            <p:spPr>
              <a:xfrm>
                <a:off x="3071813" y="1709738"/>
                <a:ext cx="427038" cy="425450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24" extrusionOk="0">
                    <a:moveTo>
                      <a:pt x="423" y="239"/>
                    </a:moveTo>
                    <a:cubicBezTo>
                      <a:pt x="384" y="200"/>
                      <a:pt x="384" y="200"/>
                      <a:pt x="384" y="200"/>
                    </a:cubicBezTo>
                    <a:cubicBezTo>
                      <a:pt x="383" y="198"/>
                      <a:pt x="380" y="196"/>
                      <a:pt x="377" y="196"/>
                    </a:cubicBezTo>
                    <a:cubicBezTo>
                      <a:pt x="377" y="196"/>
                      <a:pt x="377" y="196"/>
                      <a:pt x="376" y="196"/>
                    </a:cubicBezTo>
                    <a:cubicBezTo>
                      <a:pt x="374" y="196"/>
                      <a:pt x="372" y="197"/>
                      <a:pt x="370" y="199"/>
                    </a:cubicBezTo>
                    <a:cubicBezTo>
                      <a:pt x="330" y="239"/>
                      <a:pt x="330" y="239"/>
                      <a:pt x="330" y="239"/>
                    </a:cubicBezTo>
                    <a:cubicBezTo>
                      <a:pt x="326" y="242"/>
                      <a:pt x="326" y="248"/>
                      <a:pt x="330" y="252"/>
                    </a:cubicBezTo>
                    <a:cubicBezTo>
                      <a:pt x="334" y="256"/>
                      <a:pt x="339" y="256"/>
                      <a:pt x="343" y="252"/>
                    </a:cubicBezTo>
                    <a:cubicBezTo>
                      <a:pt x="367" y="228"/>
                      <a:pt x="367" y="228"/>
                      <a:pt x="367" y="228"/>
                    </a:cubicBezTo>
                    <a:cubicBezTo>
                      <a:pt x="367" y="232"/>
                      <a:pt x="367" y="232"/>
                      <a:pt x="367" y="232"/>
                    </a:cubicBezTo>
                    <a:cubicBezTo>
                      <a:pt x="367" y="320"/>
                      <a:pt x="290" y="400"/>
                      <a:pt x="203" y="405"/>
                    </a:cubicBezTo>
                    <a:cubicBezTo>
                      <a:pt x="203" y="162"/>
                      <a:pt x="203" y="162"/>
                      <a:pt x="203" y="162"/>
                    </a:cubicBezTo>
                    <a:cubicBezTo>
                      <a:pt x="311" y="162"/>
                      <a:pt x="311" y="162"/>
                      <a:pt x="311" y="162"/>
                    </a:cubicBezTo>
                    <a:cubicBezTo>
                      <a:pt x="316" y="162"/>
                      <a:pt x="320" y="158"/>
                      <a:pt x="320" y="153"/>
                    </a:cubicBezTo>
                    <a:cubicBezTo>
                      <a:pt x="320" y="148"/>
                      <a:pt x="316" y="144"/>
                      <a:pt x="311" y="144"/>
                    </a:cubicBezTo>
                    <a:cubicBezTo>
                      <a:pt x="203" y="144"/>
                      <a:pt x="203" y="144"/>
                      <a:pt x="203" y="144"/>
                    </a:cubicBezTo>
                    <a:cubicBezTo>
                      <a:pt x="203" y="96"/>
                      <a:pt x="203" y="96"/>
                      <a:pt x="203" y="96"/>
                    </a:cubicBezTo>
                    <a:cubicBezTo>
                      <a:pt x="225" y="92"/>
                      <a:pt x="242" y="72"/>
                      <a:pt x="242" y="48"/>
                    </a:cubicBezTo>
                    <a:cubicBezTo>
                      <a:pt x="242" y="21"/>
                      <a:pt x="220" y="0"/>
                      <a:pt x="193" y="0"/>
                    </a:cubicBezTo>
                    <a:cubicBezTo>
                      <a:pt x="166" y="0"/>
                      <a:pt x="144" y="21"/>
                      <a:pt x="144" y="48"/>
                    </a:cubicBezTo>
                    <a:cubicBezTo>
                      <a:pt x="144" y="72"/>
                      <a:pt x="161" y="92"/>
                      <a:pt x="184" y="96"/>
                    </a:cubicBezTo>
                    <a:cubicBezTo>
                      <a:pt x="184" y="144"/>
                      <a:pt x="184" y="144"/>
                      <a:pt x="184" y="144"/>
                    </a:cubicBezTo>
                    <a:cubicBezTo>
                      <a:pt x="75" y="144"/>
                      <a:pt x="75" y="144"/>
                      <a:pt x="75" y="144"/>
                    </a:cubicBezTo>
                    <a:cubicBezTo>
                      <a:pt x="70" y="144"/>
                      <a:pt x="66" y="148"/>
                      <a:pt x="66" y="153"/>
                    </a:cubicBezTo>
                    <a:cubicBezTo>
                      <a:pt x="66" y="158"/>
                      <a:pt x="70" y="162"/>
                      <a:pt x="75" y="162"/>
                    </a:cubicBezTo>
                    <a:cubicBezTo>
                      <a:pt x="184" y="162"/>
                      <a:pt x="184" y="162"/>
                      <a:pt x="184" y="162"/>
                    </a:cubicBezTo>
                    <a:cubicBezTo>
                      <a:pt x="184" y="405"/>
                      <a:pt x="184" y="405"/>
                      <a:pt x="184" y="405"/>
                    </a:cubicBezTo>
                    <a:cubicBezTo>
                      <a:pt x="96" y="400"/>
                      <a:pt x="19" y="320"/>
                      <a:pt x="19" y="232"/>
                    </a:cubicBezTo>
                    <a:cubicBezTo>
                      <a:pt x="19" y="205"/>
                      <a:pt x="19" y="205"/>
                      <a:pt x="19" y="205"/>
                    </a:cubicBezTo>
                    <a:cubicBezTo>
                      <a:pt x="19" y="200"/>
                      <a:pt x="15" y="196"/>
                      <a:pt x="10" y="196"/>
                    </a:cubicBezTo>
                    <a:cubicBezTo>
                      <a:pt x="5" y="196"/>
                      <a:pt x="0" y="200"/>
                      <a:pt x="0" y="205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333"/>
                      <a:pt x="92" y="424"/>
                      <a:pt x="193" y="424"/>
                    </a:cubicBezTo>
                    <a:cubicBezTo>
                      <a:pt x="294" y="424"/>
                      <a:pt x="386" y="333"/>
                      <a:pt x="386" y="232"/>
                    </a:cubicBezTo>
                    <a:cubicBezTo>
                      <a:pt x="386" y="228"/>
                      <a:pt x="386" y="228"/>
                      <a:pt x="386" y="228"/>
                    </a:cubicBezTo>
                    <a:cubicBezTo>
                      <a:pt x="410" y="252"/>
                      <a:pt x="410" y="252"/>
                      <a:pt x="410" y="252"/>
                    </a:cubicBezTo>
                    <a:cubicBezTo>
                      <a:pt x="412" y="254"/>
                      <a:pt x="414" y="255"/>
                      <a:pt x="417" y="255"/>
                    </a:cubicBezTo>
                    <a:cubicBezTo>
                      <a:pt x="419" y="255"/>
                      <a:pt x="422" y="254"/>
                      <a:pt x="423" y="252"/>
                    </a:cubicBezTo>
                    <a:cubicBezTo>
                      <a:pt x="427" y="249"/>
                      <a:pt x="427" y="243"/>
                      <a:pt x="423" y="239"/>
                    </a:cubicBezTo>
                    <a:close/>
                    <a:moveTo>
                      <a:pt x="163" y="48"/>
                    </a:moveTo>
                    <a:cubicBezTo>
                      <a:pt x="163" y="32"/>
                      <a:pt x="177" y="18"/>
                      <a:pt x="193" y="18"/>
                    </a:cubicBezTo>
                    <a:cubicBezTo>
                      <a:pt x="210" y="18"/>
                      <a:pt x="223" y="32"/>
                      <a:pt x="223" y="48"/>
                    </a:cubicBezTo>
                    <a:cubicBezTo>
                      <a:pt x="223" y="65"/>
                      <a:pt x="210" y="78"/>
                      <a:pt x="193" y="78"/>
                    </a:cubicBezTo>
                    <a:cubicBezTo>
                      <a:pt x="177" y="78"/>
                      <a:pt x="163" y="65"/>
                      <a:pt x="163" y="4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25" rIns="91425" bIns="457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  <p:cxnSp>
          <p:nvCxnSpPr>
            <p:cNvPr id="1577" name="Google Shape;1577;p121"/>
            <p:cNvCxnSpPr/>
            <p:nvPr/>
          </p:nvCxnSpPr>
          <p:spPr>
            <a:xfrm rot="10800000">
              <a:off x="1799525" y="2319525"/>
              <a:ext cx="0" cy="7233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578" name="Google Shape;1578;p121"/>
            <p:cNvCxnSpPr/>
            <p:nvPr/>
          </p:nvCxnSpPr>
          <p:spPr>
            <a:xfrm>
              <a:off x="1560225" y="3042825"/>
              <a:ext cx="481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79" name="Google Shape;1579;p121"/>
          <p:cNvGrpSpPr/>
          <p:nvPr/>
        </p:nvGrpSpPr>
        <p:grpSpPr>
          <a:xfrm>
            <a:off x="6497721" y="1361425"/>
            <a:ext cx="2635446" cy="1056650"/>
            <a:chOff x="6497721" y="1361425"/>
            <a:chExt cx="2635446" cy="1056650"/>
          </a:xfrm>
        </p:grpSpPr>
        <p:sp>
          <p:nvSpPr>
            <p:cNvPr id="1580" name="Google Shape;1580;p121"/>
            <p:cNvSpPr txBox="1"/>
            <p:nvPr/>
          </p:nvSpPr>
          <p:spPr>
            <a:xfrm>
              <a:off x="7737867" y="1361425"/>
              <a:ext cx="1395300" cy="68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rgbClr val="FD6219"/>
                  </a:solidFill>
                  <a:latin typeface="Barlow"/>
                  <a:ea typeface="Barlow"/>
                  <a:cs typeface="Barlow"/>
                  <a:sym typeface="Barlow"/>
                </a:rPr>
                <a:t>Two data sets - </a:t>
              </a:r>
              <a:br>
                <a:rPr lang="en-US" sz="1100" b="1" i="0" u="none" strike="noStrike" cap="none">
                  <a:solidFill>
                    <a:srgbClr val="FD6219"/>
                  </a:solidFill>
                  <a:latin typeface="Barlow"/>
                  <a:ea typeface="Barlow"/>
                  <a:cs typeface="Barlow"/>
                  <a:sym typeface="Barlow"/>
                </a:rPr>
              </a:br>
              <a:r>
                <a:rPr lang="en-US" sz="1100" b="1" i="0" u="none" strike="noStrike" cap="none">
                  <a:solidFill>
                    <a:srgbClr val="FD6219"/>
                  </a:solidFill>
                  <a:latin typeface="Barlow"/>
                  <a:ea typeface="Barlow"/>
                  <a:cs typeface="Barlow"/>
                  <a:sym typeface="Barlow"/>
                </a:rPr>
                <a:t>One major breach pathway detected!</a:t>
              </a:r>
              <a:endParaRPr sz="800" b="0" i="0" u="none" strike="noStrike" cap="none">
                <a:solidFill>
                  <a:srgbClr val="FD621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21"/>
            <p:cNvSpPr txBox="1"/>
            <p:nvPr/>
          </p:nvSpPr>
          <p:spPr>
            <a:xfrm>
              <a:off x="6877419" y="1956375"/>
              <a:ext cx="115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AD DOMAIN CONTROLLER</a:t>
              </a:r>
              <a:endParaRPr sz="1200" b="1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582" name="Google Shape;1582;p121"/>
            <p:cNvSpPr/>
            <p:nvPr/>
          </p:nvSpPr>
          <p:spPr>
            <a:xfrm>
              <a:off x="7253699" y="1493091"/>
              <a:ext cx="424069" cy="425446"/>
            </a:xfrm>
            <a:custGeom>
              <a:avLst/>
              <a:gdLst/>
              <a:ahLst/>
              <a:cxnLst/>
              <a:rect l="l" t="t" r="r" b="b"/>
              <a:pathLst>
                <a:path w="21461" h="21547" extrusionOk="0">
                  <a:moveTo>
                    <a:pt x="18871" y="3666"/>
                  </a:moveTo>
                  <a:cubicBezTo>
                    <a:pt x="21384" y="12469"/>
                    <a:pt x="21384" y="12469"/>
                    <a:pt x="21384" y="12469"/>
                  </a:cubicBezTo>
                  <a:cubicBezTo>
                    <a:pt x="21578" y="13147"/>
                    <a:pt x="21399" y="13870"/>
                    <a:pt x="20914" y="14385"/>
                  </a:cubicBezTo>
                  <a:cubicBezTo>
                    <a:pt x="14652" y="20951"/>
                    <a:pt x="14652" y="20951"/>
                    <a:pt x="14652" y="20951"/>
                  </a:cubicBezTo>
                  <a:cubicBezTo>
                    <a:pt x="14408" y="21201"/>
                    <a:pt x="14108" y="21377"/>
                    <a:pt x="13784" y="21471"/>
                  </a:cubicBezTo>
                  <a:cubicBezTo>
                    <a:pt x="13460" y="21564"/>
                    <a:pt x="13112" y="21574"/>
                    <a:pt x="12773" y="21492"/>
                  </a:cubicBezTo>
                  <a:cubicBezTo>
                    <a:pt x="8385" y="20374"/>
                    <a:pt x="6192" y="19815"/>
                    <a:pt x="5095" y="19536"/>
                  </a:cubicBezTo>
                  <a:cubicBezTo>
                    <a:pt x="3998" y="19256"/>
                    <a:pt x="3998" y="19256"/>
                    <a:pt x="3998" y="19256"/>
                  </a:cubicBezTo>
                  <a:cubicBezTo>
                    <a:pt x="3329" y="19074"/>
                    <a:pt x="2782" y="18560"/>
                    <a:pt x="2589" y="17882"/>
                  </a:cubicBezTo>
                  <a:cubicBezTo>
                    <a:pt x="75" y="9079"/>
                    <a:pt x="75" y="9079"/>
                    <a:pt x="75" y="9079"/>
                  </a:cubicBezTo>
                  <a:cubicBezTo>
                    <a:pt x="-22" y="8740"/>
                    <a:pt x="-22" y="8389"/>
                    <a:pt x="61" y="8058"/>
                  </a:cubicBezTo>
                  <a:cubicBezTo>
                    <a:pt x="144" y="7728"/>
                    <a:pt x="310" y="7418"/>
                    <a:pt x="545" y="7163"/>
                  </a:cubicBezTo>
                  <a:cubicBezTo>
                    <a:pt x="3676" y="3880"/>
                    <a:pt x="5242" y="2239"/>
                    <a:pt x="6024" y="1418"/>
                  </a:cubicBezTo>
                  <a:cubicBezTo>
                    <a:pt x="6807" y="597"/>
                    <a:pt x="6807" y="597"/>
                    <a:pt x="6807" y="597"/>
                  </a:cubicBezTo>
                  <a:cubicBezTo>
                    <a:pt x="7052" y="347"/>
                    <a:pt x="7352" y="171"/>
                    <a:pt x="7676" y="77"/>
                  </a:cubicBezTo>
                  <a:cubicBezTo>
                    <a:pt x="8000" y="-16"/>
                    <a:pt x="8347" y="-26"/>
                    <a:pt x="8687" y="56"/>
                  </a:cubicBezTo>
                  <a:cubicBezTo>
                    <a:pt x="13074" y="1174"/>
                    <a:pt x="15268" y="1733"/>
                    <a:pt x="16365" y="2012"/>
                  </a:cubicBezTo>
                  <a:cubicBezTo>
                    <a:pt x="17462" y="2292"/>
                    <a:pt x="17462" y="2292"/>
                    <a:pt x="17462" y="2292"/>
                  </a:cubicBezTo>
                  <a:cubicBezTo>
                    <a:pt x="18144" y="2470"/>
                    <a:pt x="18677" y="2988"/>
                    <a:pt x="18871" y="3666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rgbClr val="8BCA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5CB9"/>
                </a:buClr>
                <a:buSzPts val="1300"/>
                <a:buFont typeface="Calibri"/>
                <a:buNone/>
              </a:pPr>
              <a:endParaRPr sz="1300" b="0" i="0" u="none" strike="noStrike" cap="none">
                <a:solidFill>
                  <a:srgbClr val="005CB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583" name="Google Shape;1583;p121"/>
            <p:cNvCxnSpPr/>
            <p:nvPr/>
          </p:nvCxnSpPr>
          <p:spPr>
            <a:xfrm>
              <a:off x="6497721" y="1705814"/>
              <a:ext cx="538200" cy="0"/>
            </a:xfrm>
            <a:prstGeom prst="straightConnector1">
              <a:avLst/>
            </a:prstGeom>
            <a:noFill/>
            <a:ln w="19050" cap="flat" cmpd="sng">
              <a:solidFill>
                <a:srgbClr val="8BCAF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grpSp>
          <p:nvGrpSpPr>
            <p:cNvPr id="1584" name="Google Shape;1584;p121"/>
            <p:cNvGrpSpPr/>
            <p:nvPr/>
          </p:nvGrpSpPr>
          <p:grpSpPr>
            <a:xfrm>
              <a:off x="7369719" y="1590605"/>
              <a:ext cx="192026" cy="230444"/>
              <a:chOff x="4102620" y="1522784"/>
              <a:chExt cx="314024" cy="366075"/>
            </a:xfrm>
          </p:grpSpPr>
          <p:sp>
            <p:nvSpPr>
              <p:cNvPr id="1585" name="Google Shape;1585;p121"/>
              <p:cNvSpPr/>
              <p:nvPr/>
            </p:nvSpPr>
            <p:spPr>
              <a:xfrm>
                <a:off x="4213221" y="1557452"/>
                <a:ext cx="24580" cy="17979"/>
              </a:xfrm>
              <a:custGeom>
                <a:avLst/>
                <a:gdLst/>
                <a:ahLst/>
                <a:cxnLst/>
                <a:rect l="l" t="t" r="r" b="b"/>
                <a:pathLst>
                  <a:path w="24580" h="17979" extrusionOk="0">
                    <a:moveTo>
                      <a:pt x="3670" y="17963"/>
                    </a:moveTo>
                    <a:cubicBezTo>
                      <a:pt x="4366" y="18048"/>
                      <a:pt x="5062" y="17808"/>
                      <a:pt x="5557" y="17312"/>
                    </a:cubicBezTo>
                    <a:lnTo>
                      <a:pt x="22667" y="7098"/>
                    </a:lnTo>
                    <a:cubicBezTo>
                      <a:pt x="24372" y="6251"/>
                      <a:pt x="25067" y="4181"/>
                      <a:pt x="24220" y="2476"/>
                    </a:cubicBezTo>
                    <a:cubicBezTo>
                      <a:pt x="24129" y="2295"/>
                      <a:pt x="24023" y="2122"/>
                      <a:pt x="23903" y="1959"/>
                    </a:cubicBezTo>
                    <a:cubicBezTo>
                      <a:pt x="23224" y="335"/>
                      <a:pt x="21356" y="-432"/>
                      <a:pt x="19732" y="248"/>
                    </a:cubicBezTo>
                    <a:cubicBezTo>
                      <a:pt x="19479" y="353"/>
                      <a:pt x="19241" y="491"/>
                      <a:pt x="19024" y="658"/>
                    </a:cubicBezTo>
                    <a:lnTo>
                      <a:pt x="1849" y="10872"/>
                    </a:lnTo>
                    <a:cubicBezTo>
                      <a:pt x="140" y="11791"/>
                      <a:pt x="-499" y="13922"/>
                      <a:pt x="420" y="15630"/>
                    </a:cubicBezTo>
                    <a:cubicBezTo>
                      <a:pt x="479" y="15739"/>
                      <a:pt x="543" y="15844"/>
                      <a:pt x="613" y="15946"/>
                    </a:cubicBezTo>
                    <a:cubicBezTo>
                      <a:pt x="1161" y="17149"/>
                      <a:pt x="2349" y="17932"/>
                      <a:pt x="3670" y="179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86" name="Google Shape;1586;p121"/>
              <p:cNvSpPr/>
              <p:nvPr/>
            </p:nvSpPr>
            <p:spPr>
              <a:xfrm>
                <a:off x="4179370" y="1577959"/>
                <a:ext cx="24357" cy="17965"/>
              </a:xfrm>
              <a:custGeom>
                <a:avLst/>
                <a:gdLst/>
                <a:ahLst/>
                <a:cxnLst/>
                <a:rect l="l" t="t" r="r" b="b"/>
                <a:pathLst>
                  <a:path w="24357" h="17965" extrusionOk="0">
                    <a:moveTo>
                      <a:pt x="3886" y="17949"/>
                    </a:moveTo>
                    <a:cubicBezTo>
                      <a:pt x="4562" y="18033"/>
                      <a:pt x="5238" y="17792"/>
                      <a:pt x="5708" y="17298"/>
                    </a:cubicBezTo>
                    <a:lnTo>
                      <a:pt x="22232" y="7084"/>
                    </a:lnTo>
                    <a:cubicBezTo>
                      <a:pt x="24056" y="6082"/>
                      <a:pt x="24840" y="3872"/>
                      <a:pt x="24054" y="1945"/>
                    </a:cubicBezTo>
                    <a:cubicBezTo>
                      <a:pt x="23008" y="101"/>
                      <a:pt x="20665" y="-546"/>
                      <a:pt x="18821" y="501"/>
                    </a:cubicBezTo>
                    <a:cubicBezTo>
                      <a:pt x="18742" y="546"/>
                      <a:pt x="18665" y="593"/>
                      <a:pt x="18589" y="644"/>
                    </a:cubicBezTo>
                    <a:lnTo>
                      <a:pt x="2065" y="10923"/>
                    </a:lnTo>
                    <a:cubicBezTo>
                      <a:pt x="328" y="11998"/>
                      <a:pt x="-429" y="14134"/>
                      <a:pt x="243" y="16062"/>
                    </a:cubicBezTo>
                    <a:cubicBezTo>
                      <a:pt x="1143" y="17169"/>
                      <a:pt x="2463" y="17853"/>
                      <a:pt x="3886" y="179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87" name="Google Shape;1587;p121"/>
              <p:cNvSpPr/>
              <p:nvPr/>
            </p:nvSpPr>
            <p:spPr>
              <a:xfrm>
                <a:off x="4145298" y="1598437"/>
                <a:ext cx="24291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24291" h="17983" extrusionOk="0">
                    <a:moveTo>
                      <a:pt x="3673" y="17963"/>
                    </a:moveTo>
                    <a:cubicBezTo>
                      <a:pt x="4351" y="18058"/>
                      <a:pt x="5031" y="17815"/>
                      <a:pt x="5495" y="17312"/>
                    </a:cubicBezTo>
                    <a:lnTo>
                      <a:pt x="22410" y="7098"/>
                    </a:lnTo>
                    <a:cubicBezTo>
                      <a:pt x="24128" y="6197"/>
                      <a:pt x="24790" y="4074"/>
                      <a:pt x="23889" y="2355"/>
                    </a:cubicBezTo>
                    <a:cubicBezTo>
                      <a:pt x="23817" y="2218"/>
                      <a:pt x="23735" y="2086"/>
                      <a:pt x="23646" y="1959"/>
                    </a:cubicBezTo>
                    <a:cubicBezTo>
                      <a:pt x="22931" y="311"/>
                      <a:pt x="21015" y="-445"/>
                      <a:pt x="19367" y="270"/>
                    </a:cubicBezTo>
                    <a:cubicBezTo>
                      <a:pt x="19131" y="372"/>
                      <a:pt x="18907" y="503"/>
                      <a:pt x="18702" y="658"/>
                    </a:cubicBezTo>
                    <a:lnTo>
                      <a:pt x="1852" y="10937"/>
                    </a:lnTo>
                    <a:cubicBezTo>
                      <a:pt x="121" y="11891"/>
                      <a:pt x="-509" y="14067"/>
                      <a:pt x="445" y="15798"/>
                    </a:cubicBezTo>
                    <a:cubicBezTo>
                      <a:pt x="498" y="15893"/>
                      <a:pt x="555" y="15986"/>
                      <a:pt x="616" y="16076"/>
                    </a:cubicBezTo>
                    <a:cubicBezTo>
                      <a:pt x="1201" y="17229"/>
                      <a:pt x="2381" y="17957"/>
                      <a:pt x="3673" y="179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88" name="Google Shape;1588;p121"/>
              <p:cNvSpPr/>
              <p:nvPr/>
            </p:nvSpPr>
            <p:spPr>
              <a:xfrm>
                <a:off x="4113645" y="1688325"/>
                <a:ext cx="8522" cy="26339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26339" extrusionOk="0">
                    <a:moveTo>
                      <a:pt x="130" y="22733"/>
                    </a:moveTo>
                    <a:cubicBezTo>
                      <a:pt x="222" y="24815"/>
                      <a:pt x="1985" y="26428"/>
                      <a:pt x="4067" y="26335"/>
                    </a:cubicBezTo>
                    <a:cubicBezTo>
                      <a:pt x="4164" y="26331"/>
                      <a:pt x="4262" y="26323"/>
                      <a:pt x="4359" y="26311"/>
                    </a:cubicBezTo>
                    <a:cubicBezTo>
                      <a:pt x="6428" y="26277"/>
                      <a:pt x="8178" y="24773"/>
                      <a:pt x="8522" y="22733"/>
                    </a:cubicBezTo>
                    <a:lnTo>
                      <a:pt x="8522" y="3606"/>
                    </a:lnTo>
                    <a:cubicBezTo>
                      <a:pt x="8394" y="1490"/>
                      <a:pt x="6575" y="-121"/>
                      <a:pt x="4459" y="7"/>
                    </a:cubicBezTo>
                    <a:cubicBezTo>
                      <a:pt x="4382" y="12"/>
                      <a:pt x="4305" y="19"/>
                      <a:pt x="4229" y="28"/>
                    </a:cubicBezTo>
                    <a:cubicBezTo>
                      <a:pt x="1431" y="28"/>
                      <a:pt x="0" y="1199"/>
                      <a:pt x="0" y="36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89" name="Google Shape;1589;p121"/>
              <p:cNvSpPr/>
              <p:nvPr/>
            </p:nvSpPr>
            <p:spPr>
              <a:xfrm>
                <a:off x="4113645" y="1650462"/>
                <a:ext cx="8522" cy="26163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26163" extrusionOk="0">
                    <a:moveTo>
                      <a:pt x="4359" y="26117"/>
                    </a:moveTo>
                    <a:cubicBezTo>
                      <a:pt x="6407" y="26089"/>
                      <a:pt x="8150" y="24618"/>
                      <a:pt x="8522" y="22603"/>
                    </a:cubicBezTo>
                    <a:lnTo>
                      <a:pt x="8522" y="3542"/>
                    </a:lnTo>
                    <a:cubicBezTo>
                      <a:pt x="8359" y="1428"/>
                      <a:pt x="6512" y="-152"/>
                      <a:pt x="4399" y="12"/>
                    </a:cubicBezTo>
                    <a:cubicBezTo>
                      <a:pt x="4342" y="16"/>
                      <a:pt x="4285" y="22"/>
                      <a:pt x="4229" y="29"/>
                    </a:cubicBezTo>
                    <a:cubicBezTo>
                      <a:pt x="1431" y="29"/>
                      <a:pt x="0" y="1200"/>
                      <a:pt x="0" y="3542"/>
                    </a:cubicBezTo>
                    <a:lnTo>
                      <a:pt x="0" y="22603"/>
                    </a:lnTo>
                    <a:cubicBezTo>
                      <a:pt x="118" y="24684"/>
                      <a:pt x="1900" y="26275"/>
                      <a:pt x="3981" y="26157"/>
                    </a:cubicBezTo>
                    <a:cubicBezTo>
                      <a:pt x="4107" y="26150"/>
                      <a:pt x="4234" y="26136"/>
                      <a:pt x="4359" y="261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90" name="Google Shape;1590;p121"/>
              <p:cNvSpPr/>
              <p:nvPr/>
            </p:nvSpPr>
            <p:spPr>
              <a:xfrm>
                <a:off x="4113645" y="1726449"/>
                <a:ext cx="8522" cy="26209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26209" extrusionOk="0">
                    <a:moveTo>
                      <a:pt x="130" y="22603"/>
                    </a:moveTo>
                    <a:cubicBezTo>
                      <a:pt x="222" y="24685"/>
                      <a:pt x="1985" y="26298"/>
                      <a:pt x="4067" y="26205"/>
                    </a:cubicBezTo>
                    <a:cubicBezTo>
                      <a:pt x="4164" y="26201"/>
                      <a:pt x="4262" y="26193"/>
                      <a:pt x="4359" y="26181"/>
                    </a:cubicBezTo>
                    <a:cubicBezTo>
                      <a:pt x="6428" y="26147"/>
                      <a:pt x="8178" y="24643"/>
                      <a:pt x="8522" y="22603"/>
                    </a:cubicBezTo>
                    <a:lnTo>
                      <a:pt x="8522" y="3606"/>
                    </a:lnTo>
                    <a:cubicBezTo>
                      <a:pt x="8394" y="1490"/>
                      <a:pt x="6575" y="-121"/>
                      <a:pt x="4459" y="7"/>
                    </a:cubicBezTo>
                    <a:cubicBezTo>
                      <a:pt x="4382" y="12"/>
                      <a:pt x="4305" y="19"/>
                      <a:pt x="4229" y="28"/>
                    </a:cubicBezTo>
                    <a:cubicBezTo>
                      <a:pt x="1431" y="28"/>
                      <a:pt x="0" y="1199"/>
                      <a:pt x="0" y="36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91" name="Google Shape;1591;p121"/>
              <p:cNvSpPr/>
              <p:nvPr/>
            </p:nvSpPr>
            <p:spPr>
              <a:xfrm>
                <a:off x="4170674" y="1816276"/>
                <a:ext cx="24306" cy="18017"/>
              </a:xfrm>
              <a:custGeom>
                <a:avLst/>
                <a:gdLst/>
                <a:ahLst/>
                <a:cxnLst/>
                <a:rect l="l" t="t" r="r" b="b"/>
                <a:pathLst>
                  <a:path w="24306" h="18017" extrusionOk="0">
                    <a:moveTo>
                      <a:pt x="5557" y="696"/>
                    </a:moveTo>
                    <a:cubicBezTo>
                      <a:pt x="4180" y="-402"/>
                      <a:pt x="2174" y="-176"/>
                      <a:pt x="1077" y="1200"/>
                    </a:cubicBezTo>
                    <a:cubicBezTo>
                      <a:pt x="884" y="1442"/>
                      <a:pt x="728" y="1710"/>
                      <a:pt x="612" y="1997"/>
                    </a:cubicBezTo>
                    <a:cubicBezTo>
                      <a:pt x="-482" y="3599"/>
                      <a:pt x="-70" y="5785"/>
                      <a:pt x="1532" y="6879"/>
                    </a:cubicBezTo>
                    <a:cubicBezTo>
                      <a:pt x="1634" y="6949"/>
                      <a:pt x="1740" y="7013"/>
                      <a:pt x="1848" y="7071"/>
                    </a:cubicBezTo>
                    <a:lnTo>
                      <a:pt x="19088" y="17350"/>
                    </a:lnTo>
                    <a:cubicBezTo>
                      <a:pt x="19584" y="17846"/>
                      <a:pt x="20280" y="18086"/>
                      <a:pt x="20975" y="18001"/>
                    </a:cubicBezTo>
                    <a:cubicBezTo>
                      <a:pt x="22291" y="18014"/>
                      <a:pt x="23491" y="17248"/>
                      <a:pt x="24033" y="16049"/>
                    </a:cubicBezTo>
                    <a:cubicBezTo>
                      <a:pt x="24665" y="14242"/>
                      <a:pt x="24181" y="12232"/>
                      <a:pt x="22797" y="10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92" name="Google Shape;1592;p121"/>
              <p:cNvSpPr/>
              <p:nvPr/>
            </p:nvSpPr>
            <p:spPr>
              <a:xfrm>
                <a:off x="4204565" y="1837132"/>
                <a:ext cx="24711" cy="17975"/>
              </a:xfrm>
              <a:custGeom>
                <a:avLst/>
                <a:gdLst/>
                <a:ahLst/>
                <a:cxnLst/>
                <a:rect l="l" t="t" r="r" b="b"/>
                <a:pathLst>
                  <a:path w="24711" h="17975" extrusionOk="0">
                    <a:moveTo>
                      <a:pt x="22800" y="10936"/>
                    </a:moveTo>
                    <a:lnTo>
                      <a:pt x="5560" y="657"/>
                    </a:lnTo>
                    <a:cubicBezTo>
                      <a:pt x="4126" y="-425"/>
                      <a:pt x="2086" y="-141"/>
                      <a:pt x="1004" y="1293"/>
                    </a:cubicBezTo>
                    <a:cubicBezTo>
                      <a:pt x="848" y="1498"/>
                      <a:pt x="718" y="1722"/>
                      <a:pt x="615" y="1958"/>
                    </a:cubicBezTo>
                    <a:cubicBezTo>
                      <a:pt x="-492" y="3595"/>
                      <a:pt x="-64" y="5819"/>
                      <a:pt x="1573" y="6927"/>
                    </a:cubicBezTo>
                    <a:cubicBezTo>
                      <a:pt x="1663" y="6988"/>
                      <a:pt x="1756" y="7045"/>
                      <a:pt x="1851" y="7098"/>
                    </a:cubicBezTo>
                    <a:lnTo>
                      <a:pt x="19092" y="17312"/>
                    </a:lnTo>
                    <a:cubicBezTo>
                      <a:pt x="19567" y="17797"/>
                      <a:pt x="20238" y="18037"/>
                      <a:pt x="20913" y="17962"/>
                    </a:cubicBezTo>
                    <a:cubicBezTo>
                      <a:pt x="22243" y="17969"/>
                      <a:pt x="23459" y="17209"/>
                      <a:pt x="24036" y="16011"/>
                    </a:cubicBezTo>
                    <a:cubicBezTo>
                      <a:pt x="25156" y="14515"/>
                      <a:pt x="24852" y="12395"/>
                      <a:pt x="23357" y="11275"/>
                    </a:cubicBezTo>
                    <a:cubicBezTo>
                      <a:pt x="23182" y="11144"/>
                      <a:pt x="22996" y="11031"/>
                      <a:pt x="22800" y="109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93" name="Google Shape;1593;p121"/>
              <p:cNvSpPr/>
              <p:nvPr/>
            </p:nvSpPr>
            <p:spPr>
              <a:xfrm>
                <a:off x="4136486" y="1795798"/>
                <a:ext cx="24243" cy="18001"/>
              </a:xfrm>
              <a:custGeom>
                <a:avLst/>
                <a:gdLst/>
                <a:ahLst/>
                <a:cxnLst/>
                <a:rect l="l" t="t" r="r" b="b"/>
                <a:pathLst>
                  <a:path w="24243" h="18001" extrusionOk="0">
                    <a:moveTo>
                      <a:pt x="22504" y="10894"/>
                    </a:moveTo>
                    <a:lnTo>
                      <a:pt x="5198" y="680"/>
                    </a:lnTo>
                    <a:cubicBezTo>
                      <a:pt x="3962" y="-621"/>
                      <a:pt x="1490" y="29"/>
                      <a:pt x="254" y="1916"/>
                    </a:cubicBezTo>
                    <a:cubicBezTo>
                      <a:pt x="-345" y="3725"/>
                      <a:pt x="134" y="5717"/>
                      <a:pt x="1490" y="7055"/>
                    </a:cubicBezTo>
                    <a:lnTo>
                      <a:pt x="18730" y="17334"/>
                    </a:lnTo>
                    <a:cubicBezTo>
                      <a:pt x="19200" y="17828"/>
                      <a:pt x="19876" y="18069"/>
                      <a:pt x="20552" y="17985"/>
                    </a:cubicBezTo>
                    <a:cubicBezTo>
                      <a:pt x="22670" y="17904"/>
                      <a:pt x="24322" y="16121"/>
                      <a:pt x="24241" y="14003"/>
                    </a:cubicBezTo>
                    <a:cubicBezTo>
                      <a:pt x="24192" y="12732"/>
                      <a:pt x="23517" y="11568"/>
                      <a:pt x="22439" y="1089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94" name="Google Shape;1594;p121"/>
              <p:cNvSpPr/>
              <p:nvPr/>
            </p:nvSpPr>
            <p:spPr>
              <a:xfrm>
                <a:off x="4281448" y="1557452"/>
                <a:ext cx="24689" cy="18043"/>
              </a:xfrm>
              <a:custGeom>
                <a:avLst/>
                <a:gdLst/>
                <a:ahLst/>
                <a:cxnLst/>
                <a:rect l="l" t="t" r="r" b="b"/>
                <a:pathLst>
                  <a:path w="24689" h="18043" extrusionOk="0">
                    <a:moveTo>
                      <a:pt x="1866" y="7098"/>
                    </a:moveTo>
                    <a:lnTo>
                      <a:pt x="19041" y="17377"/>
                    </a:lnTo>
                    <a:cubicBezTo>
                      <a:pt x="19511" y="17870"/>
                      <a:pt x="20187" y="18112"/>
                      <a:pt x="20863" y="18027"/>
                    </a:cubicBezTo>
                    <a:cubicBezTo>
                      <a:pt x="22179" y="18041"/>
                      <a:pt x="23379" y="17275"/>
                      <a:pt x="23920" y="16076"/>
                    </a:cubicBezTo>
                    <a:cubicBezTo>
                      <a:pt x="25119" y="14596"/>
                      <a:pt x="24892" y="12425"/>
                      <a:pt x="23412" y="11226"/>
                    </a:cubicBezTo>
                    <a:cubicBezTo>
                      <a:pt x="23246" y="11091"/>
                      <a:pt x="23068" y="10973"/>
                      <a:pt x="22880" y="10871"/>
                    </a:cubicBezTo>
                    <a:lnTo>
                      <a:pt x="5574" y="657"/>
                    </a:lnTo>
                    <a:cubicBezTo>
                      <a:pt x="4177" y="-413"/>
                      <a:pt x="2176" y="-148"/>
                      <a:pt x="1105" y="1250"/>
                    </a:cubicBezTo>
                    <a:cubicBezTo>
                      <a:pt x="939" y="1467"/>
                      <a:pt x="801" y="1705"/>
                      <a:pt x="695" y="1958"/>
                    </a:cubicBezTo>
                    <a:cubicBezTo>
                      <a:pt x="-451" y="3479"/>
                      <a:pt x="-148" y="5641"/>
                      <a:pt x="1372" y="6787"/>
                    </a:cubicBezTo>
                    <a:cubicBezTo>
                      <a:pt x="1528" y="6904"/>
                      <a:pt x="1693" y="7008"/>
                      <a:pt x="1866" y="70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95" name="Google Shape;1595;p121"/>
              <p:cNvSpPr/>
              <p:nvPr/>
            </p:nvSpPr>
            <p:spPr>
              <a:xfrm>
                <a:off x="4315438" y="1577955"/>
                <a:ext cx="24184" cy="17965"/>
              </a:xfrm>
              <a:custGeom>
                <a:avLst/>
                <a:gdLst/>
                <a:ahLst/>
                <a:cxnLst/>
                <a:rect l="l" t="t" r="r" b="b"/>
                <a:pathLst>
                  <a:path w="24184" h="17965" extrusionOk="0">
                    <a:moveTo>
                      <a:pt x="1901" y="7088"/>
                    </a:moveTo>
                    <a:lnTo>
                      <a:pt x="18425" y="17302"/>
                    </a:lnTo>
                    <a:cubicBezTo>
                      <a:pt x="18900" y="17787"/>
                      <a:pt x="19572" y="18026"/>
                      <a:pt x="20247" y="17952"/>
                    </a:cubicBezTo>
                    <a:cubicBezTo>
                      <a:pt x="21685" y="17844"/>
                      <a:pt x="23020" y="17164"/>
                      <a:pt x="23955" y="16066"/>
                    </a:cubicBezTo>
                    <a:cubicBezTo>
                      <a:pt x="24601" y="14137"/>
                      <a:pt x="23850" y="12017"/>
                      <a:pt x="22133" y="10926"/>
                    </a:cubicBezTo>
                    <a:lnTo>
                      <a:pt x="5869" y="647"/>
                    </a:lnTo>
                    <a:cubicBezTo>
                      <a:pt x="4070" y="-541"/>
                      <a:pt x="1649" y="-47"/>
                      <a:pt x="461" y="1752"/>
                    </a:cubicBezTo>
                    <a:cubicBezTo>
                      <a:pt x="418" y="1816"/>
                      <a:pt x="378" y="1882"/>
                      <a:pt x="339" y="1948"/>
                    </a:cubicBezTo>
                    <a:cubicBezTo>
                      <a:pt x="-463" y="3813"/>
                      <a:pt x="197" y="5984"/>
                      <a:pt x="1901" y="70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96" name="Google Shape;1596;p121"/>
              <p:cNvSpPr/>
              <p:nvPr/>
            </p:nvSpPr>
            <p:spPr>
              <a:xfrm>
                <a:off x="4349351" y="1598438"/>
                <a:ext cx="24570" cy="17978"/>
              </a:xfrm>
              <a:custGeom>
                <a:avLst/>
                <a:gdLst/>
                <a:ahLst/>
                <a:cxnLst/>
                <a:rect l="l" t="t" r="r" b="b"/>
                <a:pathLst>
                  <a:path w="24570" h="17978" extrusionOk="0">
                    <a:moveTo>
                      <a:pt x="1948" y="7098"/>
                    </a:moveTo>
                    <a:lnTo>
                      <a:pt x="19058" y="17312"/>
                    </a:lnTo>
                    <a:cubicBezTo>
                      <a:pt x="19528" y="17805"/>
                      <a:pt x="20204" y="18047"/>
                      <a:pt x="20880" y="17962"/>
                    </a:cubicBezTo>
                    <a:cubicBezTo>
                      <a:pt x="22181" y="17987"/>
                      <a:pt x="23376" y="17250"/>
                      <a:pt x="23937" y="16076"/>
                    </a:cubicBezTo>
                    <a:cubicBezTo>
                      <a:pt x="25060" y="14449"/>
                      <a:pt x="24651" y="12221"/>
                      <a:pt x="23024" y="11098"/>
                    </a:cubicBezTo>
                    <a:cubicBezTo>
                      <a:pt x="22941" y="11041"/>
                      <a:pt x="22855" y="10986"/>
                      <a:pt x="22766" y="10936"/>
                    </a:cubicBezTo>
                    <a:lnTo>
                      <a:pt x="5591" y="657"/>
                    </a:lnTo>
                    <a:cubicBezTo>
                      <a:pt x="4194" y="-413"/>
                      <a:pt x="2193" y="-148"/>
                      <a:pt x="1122" y="1250"/>
                    </a:cubicBezTo>
                    <a:cubicBezTo>
                      <a:pt x="956" y="1467"/>
                      <a:pt x="818" y="1705"/>
                      <a:pt x="712" y="1958"/>
                    </a:cubicBezTo>
                    <a:cubicBezTo>
                      <a:pt x="-435" y="3433"/>
                      <a:pt x="-168" y="5559"/>
                      <a:pt x="1307" y="6705"/>
                    </a:cubicBezTo>
                    <a:cubicBezTo>
                      <a:pt x="1506" y="6860"/>
                      <a:pt x="1721" y="6991"/>
                      <a:pt x="1948" y="70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97" name="Google Shape;1597;p121"/>
              <p:cNvSpPr/>
              <p:nvPr/>
            </p:nvSpPr>
            <p:spPr>
              <a:xfrm>
                <a:off x="4396969" y="1688333"/>
                <a:ext cx="8522" cy="26202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26202" extrusionOk="0">
                    <a:moveTo>
                      <a:pt x="8522" y="3599"/>
                    </a:moveTo>
                    <a:cubicBezTo>
                      <a:pt x="8522" y="1192"/>
                      <a:pt x="7091" y="21"/>
                      <a:pt x="4229" y="21"/>
                    </a:cubicBezTo>
                    <a:cubicBezTo>
                      <a:pt x="2120" y="-199"/>
                      <a:pt x="233" y="1332"/>
                      <a:pt x="13" y="3441"/>
                    </a:cubicBezTo>
                    <a:cubicBezTo>
                      <a:pt x="8" y="3494"/>
                      <a:pt x="3" y="3546"/>
                      <a:pt x="0" y="3599"/>
                    </a:cubicBezTo>
                    <a:lnTo>
                      <a:pt x="0" y="22596"/>
                    </a:lnTo>
                    <a:cubicBezTo>
                      <a:pt x="349" y="24660"/>
                      <a:pt x="2135" y="26171"/>
                      <a:pt x="4229" y="26174"/>
                    </a:cubicBezTo>
                    <a:cubicBezTo>
                      <a:pt x="6333" y="26429"/>
                      <a:pt x="8246" y="24930"/>
                      <a:pt x="8502" y="22826"/>
                    </a:cubicBezTo>
                    <a:cubicBezTo>
                      <a:pt x="8511" y="22749"/>
                      <a:pt x="8518" y="22673"/>
                      <a:pt x="8522" y="225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98" name="Google Shape;1598;p121"/>
              <p:cNvSpPr/>
              <p:nvPr/>
            </p:nvSpPr>
            <p:spPr>
              <a:xfrm>
                <a:off x="4396969" y="1650461"/>
                <a:ext cx="8522" cy="26117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26117" extrusionOk="0">
                    <a:moveTo>
                      <a:pt x="8522" y="3542"/>
                    </a:moveTo>
                    <a:cubicBezTo>
                      <a:pt x="8522" y="1200"/>
                      <a:pt x="7091" y="29"/>
                      <a:pt x="4229" y="29"/>
                    </a:cubicBezTo>
                    <a:cubicBezTo>
                      <a:pt x="2160" y="-227"/>
                      <a:pt x="277" y="1243"/>
                      <a:pt x="21" y="3311"/>
                    </a:cubicBezTo>
                    <a:cubicBezTo>
                      <a:pt x="12" y="3388"/>
                      <a:pt x="5" y="3465"/>
                      <a:pt x="0" y="3542"/>
                    </a:cubicBezTo>
                    <a:lnTo>
                      <a:pt x="0" y="22604"/>
                    </a:lnTo>
                    <a:cubicBezTo>
                      <a:pt x="352" y="24656"/>
                      <a:pt x="2146" y="26147"/>
                      <a:pt x="4229" y="26117"/>
                    </a:cubicBezTo>
                    <a:cubicBezTo>
                      <a:pt x="7091" y="26117"/>
                      <a:pt x="8522" y="24360"/>
                      <a:pt x="8522" y="226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599" name="Google Shape;1599;p121"/>
              <p:cNvSpPr/>
              <p:nvPr/>
            </p:nvSpPr>
            <p:spPr>
              <a:xfrm>
                <a:off x="4396969" y="1726456"/>
                <a:ext cx="8522" cy="26202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26202" extrusionOk="0">
                    <a:moveTo>
                      <a:pt x="4229" y="21"/>
                    </a:moveTo>
                    <a:cubicBezTo>
                      <a:pt x="2120" y="-199"/>
                      <a:pt x="233" y="1332"/>
                      <a:pt x="13" y="3441"/>
                    </a:cubicBezTo>
                    <a:cubicBezTo>
                      <a:pt x="8" y="3494"/>
                      <a:pt x="3" y="3546"/>
                      <a:pt x="0" y="3599"/>
                    </a:cubicBezTo>
                    <a:lnTo>
                      <a:pt x="0" y="22596"/>
                    </a:lnTo>
                    <a:cubicBezTo>
                      <a:pt x="349" y="24660"/>
                      <a:pt x="2135" y="26171"/>
                      <a:pt x="4229" y="26174"/>
                    </a:cubicBezTo>
                    <a:cubicBezTo>
                      <a:pt x="6333" y="26429"/>
                      <a:pt x="8246" y="24930"/>
                      <a:pt x="8502" y="22826"/>
                    </a:cubicBezTo>
                    <a:cubicBezTo>
                      <a:pt x="8511" y="22749"/>
                      <a:pt x="8518" y="22673"/>
                      <a:pt x="8522" y="22596"/>
                    </a:cubicBezTo>
                    <a:lnTo>
                      <a:pt x="8522" y="3599"/>
                    </a:lnTo>
                    <a:cubicBezTo>
                      <a:pt x="8522" y="1192"/>
                      <a:pt x="7091" y="21"/>
                      <a:pt x="4229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600" name="Google Shape;1600;p121"/>
              <p:cNvSpPr/>
              <p:nvPr/>
            </p:nvSpPr>
            <p:spPr>
              <a:xfrm>
                <a:off x="4324547" y="1816274"/>
                <a:ext cx="24337" cy="18019"/>
              </a:xfrm>
              <a:custGeom>
                <a:avLst/>
                <a:gdLst/>
                <a:ahLst/>
                <a:cxnLst/>
                <a:rect l="l" t="t" r="r" b="b"/>
                <a:pathLst>
                  <a:path w="24337" h="18019" extrusionOk="0">
                    <a:moveTo>
                      <a:pt x="18815" y="698"/>
                    </a:moveTo>
                    <a:lnTo>
                      <a:pt x="1510" y="10911"/>
                    </a:lnTo>
                    <a:cubicBezTo>
                      <a:pt x="125" y="12234"/>
                      <a:pt x="-358" y="14244"/>
                      <a:pt x="274" y="16051"/>
                    </a:cubicBezTo>
                    <a:cubicBezTo>
                      <a:pt x="851" y="17249"/>
                      <a:pt x="2066" y="18009"/>
                      <a:pt x="3396" y="18003"/>
                    </a:cubicBezTo>
                    <a:cubicBezTo>
                      <a:pt x="4072" y="18087"/>
                      <a:pt x="4748" y="17846"/>
                      <a:pt x="5218" y="17352"/>
                    </a:cubicBezTo>
                    <a:lnTo>
                      <a:pt x="22458" y="7073"/>
                    </a:lnTo>
                    <a:cubicBezTo>
                      <a:pt x="24154" y="6206"/>
                      <a:pt x="24826" y="4129"/>
                      <a:pt x="23959" y="2434"/>
                    </a:cubicBezTo>
                    <a:cubicBezTo>
                      <a:pt x="23881" y="2282"/>
                      <a:pt x="23793" y="2137"/>
                      <a:pt x="23694" y="1999"/>
                    </a:cubicBezTo>
                    <a:cubicBezTo>
                      <a:pt x="23073" y="390"/>
                      <a:pt x="21265" y="-411"/>
                      <a:pt x="19656" y="210"/>
                    </a:cubicBezTo>
                    <a:cubicBezTo>
                      <a:pt x="19352" y="328"/>
                      <a:pt x="19068" y="492"/>
                      <a:pt x="18815" y="6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601" name="Google Shape;1601;p121"/>
              <p:cNvSpPr/>
              <p:nvPr/>
            </p:nvSpPr>
            <p:spPr>
              <a:xfrm>
                <a:off x="4289953" y="1836876"/>
                <a:ext cx="24701" cy="18235"/>
              </a:xfrm>
              <a:custGeom>
                <a:avLst/>
                <a:gdLst/>
                <a:ahLst/>
                <a:cxnLst/>
                <a:rect l="l" t="t" r="r" b="b"/>
                <a:pathLst>
                  <a:path w="24701" h="18235" extrusionOk="0">
                    <a:moveTo>
                      <a:pt x="19188" y="588"/>
                    </a:moveTo>
                    <a:lnTo>
                      <a:pt x="1948" y="11193"/>
                    </a:lnTo>
                    <a:cubicBezTo>
                      <a:pt x="279" y="11949"/>
                      <a:pt x="-460" y="13916"/>
                      <a:pt x="297" y="15585"/>
                    </a:cubicBezTo>
                    <a:cubicBezTo>
                      <a:pt x="407" y="15828"/>
                      <a:pt x="547" y="16057"/>
                      <a:pt x="712" y="16267"/>
                    </a:cubicBezTo>
                    <a:cubicBezTo>
                      <a:pt x="1254" y="17466"/>
                      <a:pt x="2454" y="18232"/>
                      <a:pt x="3770" y="18219"/>
                    </a:cubicBezTo>
                    <a:cubicBezTo>
                      <a:pt x="4446" y="18303"/>
                      <a:pt x="5122" y="18062"/>
                      <a:pt x="5591" y="17568"/>
                    </a:cubicBezTo>
                    <a:lnTo>
                      <a:pt x="22897" y="7354"/>
                    </a:lnTo>
                    <a:cubicBezTo>
                      <a:pt x="24613" y="6374"/>
                      <a:pt x="25210" y="4189"/>
                      <a:pt x="24230" y="2473"/>
                    </a:cubicBezTo>
                    <a:cubicBezTo>
                      <a:pt x="24179" y="2384"/>
                      <a:pt x="24125" y="2298"/>
                      <a:pt x="24068" y="2215"/>
                    </a:cubicBezTo>
                    <a:cubicBezTo>
                      <a:pt x="23530" y="538"/>
                      <a:pt x="21735" y="-385"/>
                      <a:pt x="20058" y="153"/>
                    </a:cubicBezTo>
                    <a:cubicBezTo>
                      <a:pt x="19748" y="253"/>
                      <a:pt x="19454" y="400"/>
                      <a:pt x="19188" y="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602" name="Google Shape;1602;p121"/>
              <p:cNvSpPr/>
              <p:nvPr/>
            </p:nvSpPr>
            <p:spPr>
              <a:xfrm>
                <a:off x="4358363" y="1795844"/>
                <a:ext cx="24334" cy="17959"/>
              </a:xfrm>
              <a:custGeom>
                <a:avLst/>
                <a:gdLst/>
                <a:ahLst/>
                <a:cxnLst/>
                <a:rect l="l" t="t" r="r" b="b"/>
                <a:pathLst>
                  <a:path w="24334" h="17959" extrusionOk="0">
                    <a:moveTo>
                      <a:pt x="19154" y="634"/>
                    </a:moveTo>
                    <a:lnTo>
                      <a:pt x="1914" y="10848"/>
                    </a:lnTo>
                    <a:cubicBezTo>
                      <a:pt x="209" y="11695"/>
                      <a:pt x="-486" y="13765"/>
                      <a:pt x="361" y="15470"/>
                    </a:cubicBezTo>
                    <a:cubicBezTo>
                      <a:pt x="451" y="15651"/>
                      <a:pt x="557" y="15825"/>
                      <a:pt x="678" y="15987"/>
                    </a:cubicBezTo>
                    <a:cubicBezTo>
                      <a:pt x="1220" y="17187"/>
                      <a:pt x="2419" y="17952"/>
                      <a:pt x="3736" y="17939"/>
                    </a:cubicBezTo>
                    <a:cubicBezTo>
                      <a:pt x="4413" y="18034"/>
                      <a:pt x="5094" y="17791"/>
                      <a:pt x="5557" y="17288"/>
                    </a:cubicBezTo>
                    <a:lnTo>
                      <a:pt x="22862" y="7009"/>
                    </a:lnTo>
                    <a:cubicBezTo>
                      <a:pt x="24191" y="5656"/>
                      <a:pt x="24666" y="3680"/>
                      <a:pt x="24098" y="1870"/>
                    </a:cubicBezTo>
                    <a:cubicBezTo>
                      <a:pt x="22862" y="178"/>
                      <a:pt x="20390" y="-667"/>
                      <a:pt x="19154" y="63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  <p:sp>
            <p:nvSpPr>
              <p:cNvPr id="1603" name="Google Shape;1603;p121"/>
              <p:cNvSpPr/>
              <p:nvPr/>
            </p:nvSpPr>
            <p:spPr>
              <a:xfrm>
                <a:off x="4102620" y="1522784"/>
                <a:ext cx="314024" cy="366075"/>
              </a:xfrm>
              <a:custGeom>
                <a:avLst/>
                <a:gdLst/>
                <a:ahLst/>
                <a:cxnLst/>
                <a:rect l="l" t="t" r="r" b="b"/>
                <a:pathLst>
                  <a:path w="314024" h="366075" extrusionOk="0">
                    <a:moveTo>
                      <a:pt x="305799" y="249949"/>
                    </a:moveTo>
                    <a:cubicBezTo>
                      <a:pt x="301870" y="247635"/>
                      <a:pt x="297153" y="247068"/>
                      <a:pt x="292788" y="248387"/>
                    </a:cubicBezTo>
                    <a:cubicBezTo>
                      <a:pt x="289942" y="249119"/>
                      <a:pt x="287367" y="250655"/>
                      <a:pt x="285371" y="252811"/>
                    </a:cubicBezTo>
                    <a:lnTo>
                      <a:pt x="230919" y="215794"/>
                    </a:lnTo>
                    <a:cubicBezTo>
                      <a:pt x="240091" y="195078"/>
                      <a:pt x="240091" y="171453"/>
                      <a:pt x="230919" y="150737"/>
                    </a:cubicBezTo>
                    <a:lnTo>
                      <a:pt x="284981" y="113915"/>
                    </a:lnTo>
                    <a:cubicBezTo>
                      <a:pt x="286998" y="116196"/>
                      <a:pt x="289647" y="117827"/>
                      <a:pt x="292593" y="118599"/>
                    </a:cubicBezTo>
                    <a:cubicBezTo>
                      <a:pt x="294115" y="119029"/>
                      <a:pt x="295697" y="119205"/>
                      <a:pt x="297277" y="119119"/>
                    </a:cubicBezTo>
                    <a:cubicBezTo>
                      <a:pt x="300248" y="119232"/>
                      <a:pt x="303194" y="118535"/>
                      <a:pt x="305799" y="117103"/>
                    </a:cubicBezTo>
                    <a:cubicBezTo>
                      <a:pt x="309562" y="114901"/>
                      <a:pt x="312334" y="111337"/>
                      <a:pt x="313541" y="107149"/>
                    </a:cubicBezTo>
                    <a:cubicBezTo>
                      <a:pt x="314536" y="102761"/>
                      <a:pt x="313984" y="98165"/>
                      <a:pt x="311980" y="94137"/>
                    </a:cubicBezTo>
                    <a:cubicBezTo>
                      <a:pt x="309394" y="90555"/>
                      <a:pt x="305790" y="87835"/>
                      <a:pt x="301636" y="86331"/>
                    </a:cubicBezTo>
                    <a:cubicBezTo>
                      <a:pt x="297411" y="85145"/>
                      <a:pt x="292878" y="85909"/>
                      <a:pt x="289275" y="88412"/>
                    </a:cubicBezTo>
                    <a:cubicBezTo>
                      <a:pt x="285330" y="90399"/>
                      <a:pt x="282488" y="94054"/>
                      <a:pt x="281533" y="98366"/>
                    </a:cubicBezTo>
                    <a:cubicBezTo>
                      <a:pt x="281121" y="100135"/>
                      <a:pt x="280968" y="101953"/>
                      <a:pt x="281078" y="103766"/>
                    </a:cubicBezTo>
                    <a:lnTo>
                      <a:pt x="226039" y="141239"/>
                    </a:lnTo>
                    <a:cubicBezTo>
                      <a:pt x="212229" y="118339"/>
                      <a:pt x="188006" y="103732"/>
                      <a:pt x="161307" y="102204"/>
                    </a:cubicBezTo>
                    <a:lnTo>
                      <a:pt x="161307" y="42157"/>
                    </a:lnTo>
                    <a:cubicBezTo>
                      <a:pt x="171282" y="40234"/>
                      <a:pt x="178440" y="31431"/>
                      <a:pt x="178287" y="21274"/>
                    </a:cubicBezTo>
                    <a:cubicBezTo>
                      <a:pt x="178287" y="9525"/>
                      <a:pt x="168763" y="0"/>
                      <a:pt x="157014" y="0"/>
                    </a:cubicBezTo>
                    <a:cubicBezTo>
                      <a:pt x="145265" y="0"/>
                      <a:pt x="135740" y="9525"/>
                      <a:pt x="135740" y="21274"/>
                    </a:cubicBezTo>
                    <a:cubicBezTo>
                      <a:pt x="135588" y="31431"/>
                      <a:pt x="142745" y="40234"/>
                      <a:pt x="152720" y="42157"/>
                    </a:cubicBezTo>
                    <a:lnTo>
                      <a:pt x="152720" y="102335"/>
                    </a:lnTo>
                    <a:cubicBezTo>
                      <a:pt x="126032" y="103896"/>
                      <a:pt x="101823" y="118494"/>
                      <a:pt x="87988" y="141369"/>
                    </a:cubicBezTo>
                    <a:lnTo>
                      <a:pt x="32950" y="103636"/>
                    </a:lnTo>
                    <a:cubicBezTo>
                      <a:pt x="33082" y="101826"/>
                      <a:pt x="32950" y="100008"/>
                      <a:pt x="32560" y="98236"/>
                    </a:cubicBezTo>
                    <a:cubicBezTo>
                      <a:pt x="31580" y="93936"/>
                      <a:pt x="28744" y="90291"/>
                      <a:pt x="24818" y="88282"/>
                    </a:cubicBezTo>
                    <a:cubicBezTo>
                      <a:pt x="21191" y="85776"/>
                      <a:pt x="16637" y="85013"/>
                      <a:pt x="12392" y="86200"/>
                    </a:cubicBezTo>
                    <a:cubicBezTo>
                      <a:pt x="8258" y="87709"/>
                      <a:pt x="4675" y="90430"/>
                      <a:pt x="2113" y="94007"/>
                    </a:cubicBezTo>
                    <a:cubicBezTo>
                      <a:pt x="71" y="98024"/>
                      <a:pt x="-482" y="102633"/>
                      <a:pt x="551" y="107019"/>
                    </a:cubicBezTo>
                    <a:cubicBezTo>
                      <a:pt x="1704" y="111268"/>
                      <a:pt x="4486" y="114892"/>
                      <a:pt x="8293" y="117103"/>
                    </a:cubicBezTo>
                    <a:cubicBezTo>
                      <a:pt x="10813" y="118518"/>
                      <a:pt x="13665" y="119237"/>
                      <a:pt x="16555" y="119184"/>
                    </a:cubicBezTo>
                    <a:cubicBezTo>
                      <a:pt x="18113" y="119268"/>
                      <a:pt x="19674" y="119093"/>
                      <a:pt x="21175" y="118664"/>
                    </a:cubicBezTo>
                    <a:cubicBezTo>
                      <a:pt x="24126" y="117907"/>
                      <a:pt x="26780" y="116274"/>
                      <a:pt x="28786" y="113980"/>
                    </a:cubicBezTo>
                    <a:lnTo>
                      <a:pt x="82914" y="150802"/>
                    </a:lnTo>
                    <a:cubicBezTo>
                      <a:pt x="78541" y="160971"/>
                      <a:pt x="76326" y="171936"/>
                      <a:pt x="76408" y="183005"/>
                    </a:cubicBezTo>
                    <a:cubicBezTo>
                      <a:pt x="76429" y="194209"/>
                      <a:pt x="78777" y="205286"/>
                      <a:pt x="83304" y="215534"/>
                    </a:cubicBezTo>
                    <a:lnTo>
                      <a:pt x="28656" y="252811"/>
                    </a:lnTo>
                    <a:cubicBezTo>
                      <a:pt x="26636" y="250653"/>
                      <a:pt x="24040" y="249118"/>
                      <a:pt x="21175" y="248387"/>
                    </a:cubicBezTo>
                    <a:cubicBezTo>
                      <a:pt x="16811" y="247052"/>
                      <a:pt x="12087" y="247619"/>
                      <a:pt x="8163" y="249949"/>
                    </a:cubicBezTo>
                    <a:cubicBezTo>
                      <a:pt x="4426" y="252087"/>
                      <a:pt x="1688" y="255619"/>
                      <a:pt x="551" y="259772"/>
                    </a:cubicBezTo>
                    <a:cubicBezTo>
                      <a:pt x="-548" y="264154"/>
                      <a:pt x="8" y="268787"/>
                      <a:pt x="2113" y="272784"/>
                    </a:cubicBezTo>
                    <a:cubicBezTo>
                      <a:pt x="4698" y="276295"/>
                      <a:pt x="8279" y="278947"/>
                      <a:pt x="12392" y="280396"/>
                    </a:cubicBezTo>
                    <a:cubicBezTo>
                      <a:pt x="13953" y="280396"/>
                      <a:pt x="15515" y="280916"/>
                      <a:pt x="16555" y="280916"/>
                    </a:cubicBezTo>
                    <a:cubicBezTo>
                      <a:pt x="19499" y="280842"/>
                      <a:pt x="22363" y="279940"/>
                      <a:pt x="24818" y="278314"/>
                    </a:cubicBezTo>
                    <a:cubicBezTo>
                      <a:pt x="28717" y="276369"/>
                      <a:pt x="31552" y="272794"/>
                      <a:pt x="32560" y="268555"/>
                    </a:cubicBezTo>
                    <a:cubicBezTo>
                      <a:pt x="32946" y="266761"/>
                      <a:pt x="33077" y="264921"/>
                      <a:pt x="32950" y="263090"/>
                    </a:cubicBezTo>
                    <a:lnTo>
                      <a:pt x="88183" y="225487"/>
                    </a:lnTo>
                    <a:cubicBezTo>
                      <a:pt x="102104" y="248058"/>
                      <a:pt x="126236" y="262337"/>
                      <a:pt x="152720" y="263676"/>
                    </a:cubicBezTo>
                    <a:lnTo>
                      <a:pt x="152720" y="323919"/>
                    </a:lnTo>
                    <a:cubicBezTo>
                      <a:pt x="142731" y="325818"/>
                      <a:pt x="135561" y="334635"/>
                      <a:pt x="135740" y="344802"/>
                    </a:cubicBezTo>
                    <a:cubicBezTo>
                      <a:pt x="135740" y="356551"/>
                      <a:pt x="145265" y="366076"/>
                      <a:pt x="157014" y="366076"/>
                    </a:cubicBezTo>
                    <a:cubicBezTo>
                      <a:pt x="168763" y="366076"/>
                      <a:pt x="178287" y="356551"/>
                      <a:pt x="178287" y="344802"/>
                    </a:cubicBezTo>
                    <a:cubicBezTo>
                      <a:pt x="178429" y="334639"/>
                      <a:pt x="171233" y="325851"/>
                      <a:pt x="161242" y="323984"/>
                    </a:cubicBezTo>
                    <a:lnTo>
                      <a:pt x="161242" y="263676"/>
                    </a:lnTo>
                    <a:cubicBezTo>
                      <a:pt x="187730" y="262348"/>
                      <a:pt x="211866" y="248066"/>
                      <a:pt x="225779" y="225487"/>
                    </a:cubicBezTo>
                    <a:lnTo>
                      <a:pt x="281013" y="263090"/>
                    </a:lnTo>
                    <a:cubicBezTo>
                      <a:pt x="280906" y="264924"/>
                      <a:pt x="281060" y="266764"/>
                      <a:pt x="281468" y="268555"/>
                    </a:cubicBezTo>
                    <a:cubicBezTo>
                      <a:pt x="282450" y="272807"/>
                      <a:pt x="285293" y="276391"/>
                      <a:pt x="289210" y="278314"/>
                    </a:cubicBezTo>
                    <a:cubicBezTo>
                      <a:pt x="291657" y="279956"/>
                      <a:pt x="294525" y="280860"/>
                      <a:pt x="297472" y="280916"/>
                    </a:cubicBezTo>
                    <a:cubicBezTo>
                      <a:pt x="298513" y="280916"/>
                      <a:pt x="300009" y="280396"/>
                      <a:pt x="301571" y="280396"/>
                    </a:cubicBezTo>
                    <a:cubicBezTo>
                      <a:pt x="305720" y="278916"/>
                      <a:pt x="309325" y="276218"/>
                      <a:pt x="311915" y="272654"/>
                    </a:cubicBezTo>
                    <a:cubicBezTo>
                      <a:pt x="313956" y="268637"/>
                      <a:pt x="314510" y="264028"/>
                      <a:pt x="313476" y="259642"/>
                    </a:cubicBezTo>
                    <a:cubicBezTo>
                      <a:pt x="312268" y="255539"/>
                      <a:pt x="309516" y="252065"/>
                      <a:pt x="305799" y="249949"/>
                    </a:cubicBezTo>
                    <a:close/>
                    <a:moveTo>
                      <a:pt x="289275" y="100318"/>
                    </a:moveTo>
                    <a:cubicBezTo>
                      <a:pt x="290025" y="98159"/>
                      <a:pt x="291466" y="96307"/>
                      <a:pt x="293373" y="95048"/>
                    </a:cubicBezTo>
                    <a:cubicBezTo>
                      <a:pt x="294668" y="94399"/>
                      <a:pt x="296089" y="94043"/>
                      <a:pt x="297537" y="94007"/>
                    </a:cubicBezTo>
                    <a:cubicBezTo>
                      <a:pt x="298250" y="93928"/>
                      <a:pt x="298968" y="94113"/>
                      <a:pt x="299554" y="94528"/>
                    </a:cubicBezTo>
                    <a:cubicBezTo>
                      <a:pt x="301660" y="95135"/>
                      <a:pt x="303496" y="96443"/>
                      <a:pt x="304758" y="98236"/>
                    </a:cubicBezTo>
                    <a:cubicBezTo>
                      <a:pt x="305768" y="100255"/>
                      <a:pt x="305954" y="102588"/>
                      <a:pt x="305279" y="104742"/>
                    </a:cubicBezTo>
                    <a:cubicBezTo>
                      <a:pt x="305073" y="107016"/>
                      <a:pt x="303691" y="109016"/>
                      <a:pt x="301636" y="110011"/>
                    </a:cubicBezTo>
                    <a:cubicBezTo>
                      <a:pt x="299684" y="111189"/>
                      <a:pt x="297351" y="111563"/>
                      <a:pt x="295130" y="111052"/>
                    </a:cubicBezTo>
                    <a:cubicBezTo>
                      <a:pt x="292830" y="110608"/>
                      <a:pt x="290902" y="109046"/>
                      <a:pt x="289990" y="106889"/>
                    </a:cubicBezTo>
                    <a:cubicBezTo>
                      <a:pt x="288877" y="104886"/>
                      <a:pt x="288596" y="102526"/>
                      <a:pt x="289210" y="100318"/>
                    </a:cubicBezTo>
                    <a:close/>
                    <a:moveTo>
                      <a:pt x="23842" y="106824"/>
                    </a:moveTo>
                    <a:cubicBezTo>
                      <a:pt x="22899" y="108984"/>
                      <a:pt x="20952" y="110541"/>
                      <a:pt x="18637" y="110987"/>
                    </a:cubicBezTo>
                    <a:cubicBezTo>
                      <a:pt x="16416" y="111491"/>
                      <a:pt x="14085" y="111118"/>
                      <a:pt x="12132" y="109946"/>
                    </a:cubicBezTo>
                    <a:cubicBezTo>
                      <a:pt x="10102" y="108934"/>
                      <a:pt x="8746" y="106937"/>
                      <a:pt x="8553" y="104677"/>
                    </a:cubicBezTo>
                    <a:cubicBezTo>
                      <a:pt x="7878" y="102523"/>
                      <a:pt x="8065" y="100190"/>
                      <a:pt x="9074" y="98171"/>
                    </a:cubicBezTo>
                    <a:cubicBezTo>
                      <a:pt x="10312" y="96383"/>
                      <a:pt x="12126" y="95074"/>
                      <a:pt x="14213" y="94463"/>
                    </a:cubicBezTo>
                    <a:cubicBezTo>
                      <a:pt x="14824" y="94049"/>
                      <a:pt x="15562" y="93864"/>
                      <a:pt x="16295" y="93942"/>
                    </a:cubicBezTo>
                    <a:cubicBezTo>
                      <a:pt x="17722" y="93977"/>
                      <a:pt x="19123" y="94333"/>
                      <a:pt x="20394" y="94983"/>
                    </a:cubicBezTo>
                    <a:cubicBezTo>
                      <a:pt x="22336" y="96220"/>
                      <a:pt x="23803" y="98077"/>
                      <a:pt x="24557" y="100253"/>
                    </a:cubicBezTo>
                    <a:cubicBezTo>
                      <a:pt x="25118" y="102400"/>
                      <a:pt x="24839" y="104680"/>
                      <a:pt x="23777" y="106628"/>
                    </a:cubicBezTo>
                    <a:close/>
                    <a:moveTo>
                      <a:pt x="24818" y="266734"/>
                    </a:moveTo>
                    <a:cubicBezTo>
                      <a:pt x="24075" y="268882"/>
                      <a:pt x="22602" y="270701"/>
                      <a:pt x="20654" y="271873"/>
                    </a:cubicBezTo>
                    <a:cubicBezTo>
                      <a:pt x="18738" y="272836"/>
                      <a:pt x="16524" y="273022"/>
                      <a:pt x="14474" y="272394"/>
                    </a:cubicBezTo>
                    <a:cubicBezTo>
                      <a:pt x="12410" y="271807"/>
                      <a:pt x="10601" y="270547"/>
                      <a:pt x="9334" y="268815"/>
                    </a:cubicBezTo>
                    <a:cubicBezTo>
                      <a:pt x="8325" y="266796"/>
                      <a:pt x="8138" y="264464"/>
                      <a:pt x="8814" y="262310"/>
                    </a:cubicBezTo>
                    <a:cubicBezTo>
                      <a:pt x="9049" y="260097"/>
                      <a:pt x="10399" y="258159"/>
                      <a:pt x="12392" y="257170"/>
                    </a:cubicBezTo>
                    <a:cubicBezTo>
                      <a:pt x="13622" y="256362"/>
                      <a:pt x="15090" y="255995"/>
                      <a:pt x="16555" y="256129"/>
                    </a:cubicBezTo>
                    <a:lnTo>
                      <a:pt x="18572" y="256129"/>
                    </a:lnTo>
                    <a:cubicBezTo>
                      <a:pt x="20887" y="256575"/>
                      <a:pt x="22834" y="258133"/>
                      <a:pt x="23777" y="260293"/>
                    </a:cubicBezTo>
                    <a:cubicBezTo>
                      <a:pt x="24985" y="262209"/>
                      <a:pt x="25361" y="264534"/>
                      <a:pt x="24818" y="266734"/>
                    </a:cubicBezTo>
                    <a:close/>
                    <a:moveTo>
                      <a:pt x="226885" y="167652"/>
                    </a:moveTo>
                    <a:cubicBezTo>
                      <a:pt x="213884" y="160745"/>
                      <a:pt x="199645" y="156478"/>
                      <a:pt x="184988" y="155096"/>
                    </a:cubicBezTo>
                    <a:cubicBezTo>
                      <a:pt x="183694" y="140447"/>
                      <a:pt x="179492" y="126204"/>
                      <a:pt x="172627" y="113199"/>
                    </a:cubicBezTo>
                    <a:cubicBezTo>
                      <a:pt x="199754" y="119271"/>
                      <a:pt x="220910" y="140503"/>
                      <a:pt x="226885" y="167652"/>
                    </a:cubicBezTo>
                    <a:close/>
                    <a:moveTo>
                      <a:pt x="178092" y="183005"/>
                    </a:moveTo>
                    <a:cubicBezTo>
                      <a:pt x="178092" y="190227"/>
                      <a:pt x="177767" y="196993"/>
                      <a:pt x="177181" y="203238"/>
                    </a:cubicBezTo>
                    <a:cubicBezTo>
                      <a:pt x="170676" y="203823"/>
                      <a:pt x="164170" y="204149"/>
                      <a:pt x="157014" y="204149"/>
                    </a:cubicBezTo>
                    <a:cubicBezTo>
                      <a:pt x="149857" y="204149"/>
                      <a:pt x="143157" y="203823"/>
                      <a:pt x="136651" y="203238"/>
                    </a:cubicBezTo>
                    <a:cubicBezTo>
                      <a:pt x="136065" y="196732"/>
                      <a:pt x="135740" y="190227"/>
                      <a:pt x="135740" y="183005"/>
                    </a:cubicBezTo>
                    <a:cubicBezTo>
                      <a:pt x="135740" y="175784"/>
                      <a:pt x="136261" y="169148"/>
                      <a:pt x="136651" y="162642"/>
                    </a:cubicBezTo>
                    <a:cubicBezTo>
                      <a:pt x="143157" y="162057"/>
                      <a:pt x="149662" y="161667"/>
                      <a:pt x="156819" y="161667"/>
                    </a:cubicBezTo>
                    <a:cubicBezTo>
                      <a:pt x="163975" y="161667"/>
                      <a:pt x="170741" y="162057"/>
                      <a:pt x="176986" y="162642"/>
                    </a:cubicBezTo>
                    <a:cubicBezTo>
                      <a:pt x="177767" y="169148"/>
                      <a:pt x="178092" y="175654"/>
                      <a:pt x="178092" y="183005"/>
                    </a:cubicBezTo>
                    <a:close/>
                    <a:moveTo>
                      <a:pt x="146344" y="21274"/>
                    </a:moveTo>
                    <a:cubicBezTo>
                      <a:pt x="146804" y="15399"/>
                      <a:pt x="151939" y="11010"/>
                      <a:pt x="157814" y="11469"/>
                    </a:cubicBezTo>
                    <a:cubicBezTo>
                      <a:pt x="163049" y="11879"/>
                      <a:pt x="167208" y="16038"/>
                      <a:pt x="167618" y="21274"/>
                    </a:cubicBezTo>
                    <a:cubicBezTo>
                      <a:pt x="168078" y="27148"/>
                      <a:pt x="163688" y="32283"/>
                      <a:pt x="157814" y="32743"/>
                    </a:cubicBezTo>
                    <a:cubicBezTo>
                      <a:pt x="151939" y="33203"/>
                      <a:pt x="146804" y="28813"/>
                      <a:pt x="146344" y="22939"/>
                    </a:cubicBezTo>
                    <a:cubicBezTo>
                      <a:pt x="146301" y="22384"/>
                      <a:pt x="146301" y="21828"/>
                      <a:pt x="146344" y="21274"/>
                    </a:cubicBezTo>
                    <a:close/>
                    <a:moveTo>
                      <a:pt x="157014" y="111443"/>
                    </a:moveTo>
                    <a:cubicBezTo>
                      <a:pt x="163519" y="111443"/>
                      <a:pt x="172302" y="127186"/>
                      <a:pt x="176140" y="154120"/>
                    </a:cubicBezTo>
                    <a:cubicBezTo>
                      <a:pt x="169635" y="153534"/>
                      <a:pt x="163129" y="153209"/>
                      <a:pt x="157014" y="153209"/>
                    </a:cubicBezTo>
                    <a:cubicBezTo>
                      <a:pt x="150898" y="153209"/>
                      <a:pt x="144002" y="153534"/>
                      <a:pt x="137822" y="154120"/>
                    </a:cubicBezTo>
                    <a:cubicBezTo>
                      <a:pt x="141660" y="127186"/>
                      <a:pt x="150443" y="111443"/>
                      <a:pt x="157014" y="111443"/>
                    </a:cubicBezTo>
                    <a:close/>
                    <a:moveTo>
                      <a:pt x="141335" y="113199"/>
                    </a:moveTo>
                    <a:cubicBezTo>
                      <a:pt x="134470" y="126204"/>
                      <a:pt x="130268" y="140447"/>
                      <a:pt x="128974" y="155096"/>
                    </a:cubicBezTo>
                    <a:cubicBezTo>
                      <a:pt x="114338" y="156478"/>
                      <a:pt x="100120" y="160745"/>
                      <a:pt x="87142" y="167652"/>
                    </a:cubicBezTo>
                    <a:cubicBezTo>
                      <a:pt x="93107" y="140521"/>
                      <a:pt x="114233" y="119294"/>
                      <a:pt x="141335" y="113199"/>
                    </a:cubicBezTo>
                    <a:close/>
                    <a:moveTo>
                      <a:pt x="128324" y="163879"/>
                    </a:moveTo>
                    <a:cubicBezTo>
                      <a:pt x="127738" y="170384"/>
                      <a:pt x="127478" y="176890"/>
                      <a:pt x="127478" y="183005"/>
                    </a:cubicBezTo>
                    <a:cubicBezTo>
                      <a:pt x="127478" y="189121"/>
                      <a:pt x="127478" y="196017"/>
                      <a:pt x="128324" y="202522"/>
                    </a:cubicBezTo>
                    <a:cubicBezTo>
                      <a:pt x="101455" y="198814"/>
                      <a:pt x="85711" y="190227"/>
                      <a:pt x="85711" y="183005"/>
                    </a:cubicBezTo>
                    <a:cubicBezTo>
                      <a:pt x="85711" y="175784"/>
                      <a:pt x="101195" y="167717"/>
                      <a:pt x="128063" y="163879"/>
                    </a:cubicBezTo>
                    <a:close/>
                    <a:moveTo>
                      <a:pt x="87207" y="198684"/>
                    </a:moveTo>
                    <a:cubicBezTo>
                      <a:pt x="100193" y="205482"/>
                      <a:pt x="114380" y="209680"/>
                      <a:pt x="128974" y="211045"/>
                    </a:cubicBezTo>
                    <a:cubicBezTo>
                      <a:pt x="130249" y="225647"/>
                      <a:pt x="134430" y="239847"/>
                      <a:pt x="141270" y="252811"/>
                    </a:cubicBezTo>
                    <a:cubicBezTo>
                      <a:pt x="114308" y="246724"/>
                      <a:pt x="93263" y="225653"/>
                      <a:pt x="87207" y="198684"/>
                    </a:cubicBezTo>
                    <a:close/>
                    <a:moveTo>
                      <a:pt x="167618" y="344802"/>
                    </a:moveTo>
                    <a:cubicBezTo>
                      <a:pt x="167654" y="350694"/>
                      <a:pt x="162906" y="355500"/>
                      <a:pt x="157014" y="355536"/>
                    </a:cubicBezTo>
                    <a:cubicBezTo>
                      <a:pt x="151121" y="355572"/>
                      <a:pt x="146316" y="350824"/>
                      <a:pt x="146280" y="344932"/>
                    </a:cubicBezTo>
                    <a:cubicBezTo>
                      <a:pt x="146244" y="339039"/>
                      <a:pt x="150992" y="334233"/>
                      <a:pt x="156884" y="334198"/>
                    </a:cubicBezTo>
                    <a:cubicBezTo>
                      <a:pt x="156927" y="334197"/>
                      <a:pt x="156970" y="334197"/>
                      <a:pt x="157014" y="334198"/>
                    </a:cubicBezTo>
                    <a:cubicBezTo>
                      <a:pt x="162798" y="334125"/>
                      <a:pt x="167546" y="338756"/>
                      <a:pt x="167618" y="344540"/>
                    </a:cubicBezTo>
                    <a:cubicBezTo>
                      <a:pt x="167619" y="344627"/>
                      <a:pt x="167619" y="344715"/>
                      <a:pt x="167618" y="344802"/>
                    </a:cubicBezTo>
                    <a:close/>
                    <a:moveTo>
                      <a:pt x="157014" y="254568"/>
                    </a:moveTo>
                    <a:cubicBezTo>
                      <a:pt x="150508" y="254568"/>
                      <a:pt x="141660" y="239084"/>
                      <a:pt x="137822" y="211956"/>
                    </a:cubicBezTo>
                    <a:cubicBezTo>
                      <a:pt x="144328" y="212476"/>
                      <a:pt x="150833" y="212801"/>
                      <a:pt x="157014" y="212801"/>
                    </a:cubicBezTo>
                    <a:cubicBezTo>
                      <a:pt x="163194" y="212801"/>
                      <a:pt x="170025" y="212476"/>
                      <a:pt x="176206" y="211956"/>
                    </a:cubicBezTo>
                    <a:cubicBezTo>
                      <a:pt x="172367" y="239084"/>
                      <a:pt x="163584" y="254568"/>
                      <a:pt x="157014" y="254568"/>
                    </a:cubicBezTo>
                    <a:close/>
                    <a:moveTo>
                      <a:pt x="172692" y="252811"/>
                    </a:moveTo>
                    <a:cubicBezTo>
                      <a:pt x="179557" y="239853"/>
                      <a:pt x="183760" y="225652"/>
                      <a:pt x="185053" y="211045"/>
                    </a:cubicBezTo>
                    <a:cubicBezTo>
                      <a:pt x="199647" y="209680"/>
                      <a:pt x="213834" y="205482"/>
                      <a:pt x="226820" y="198684"/>
                    </a:cubicBezTo>
                    <a:cubicBezTo>
                      <a:pt x="220754" y="225671"/>
                      <a:pt x="199679" y="246746"/>
                      <a:pt x="172692" y="252811"/>
                    </a:cubicBezTo>
                    <a:close/>
                    <a:moveTo>
                      <a:pt x="185704" y="202262"/>
                    </a:moveTo>
                    <a:cubicBezTo>
                      <a:pt x="186224" y="195756"/>
                      <a:pt x="186550" y="189251"/>
                      <a:pt x="186550" y="182745"/>
                    </a:cubicBezTo>
                    <a:cubicBezTo>
                      <a:pt x="186550" y="176239"/>
                      <a:pt x="186224" y="169734"/>
                      <a:pt x="185704" y="163618"/>
                    </a:cubicBezTo>
                    <a:cubicBezTo>
                      <a:pt x="212572" y="167457"/>
                      <a:pt x="228316" y="176174"/>
                      <a:pt x="228316" y="182745"/>
                    </a:cubicBezTo>
                    <a:cubicBezTo>
                      <a:pt x="228316" y="189316"/>
                      <a:pt x="212833" y="198554"/>
                      <a:pt x="185964" y="202262"/>
                    </a:cubicBezTo>
                    <a:close/>
                    <a:moveTo>
                      <a:pt x="304693" y="268555"/>
                    </a:moveTo>
                    <a:cubicBezTo>
                      <a:pt x="303403" y="270292"/>
                      <a:pt x="301572" y="271551"/>
                      <a:pt x="299489" y="272133"/>
                    </a:cubicBezTo>
                    <a:cubicBezTo>
                      <a:pt x="297340" y="272852"/>
                      <a:pt x="294990" y="272664"/>
                      <a:pt x="292983" y="271613"/>
                    </a:cubicBezTo>
                    <a:cubicBezTo>
                      <a:pt x="291071" y="270417"/>
                      <a:pt x="289625" y="268604"/>
                      <a:pt x="288884" y="266473"/>
                    </a:cubicBezTo>
                    <a:cubicBezTo>
                      <a:pt x="288322" y="264254"/>
                      <a:pt x="288699" y="261901"/>
                      <a:pt x="289925" y="259968"/>
                    </a:cubicBezTo>
                    <a:cubicBezTo>
                      <a:pt x="290837" y="257810"/>
                      <a:pt x="292765" y="256248"/>
                      <a:pt x="295065" y="255804"/>
                    </a:cubicBezTo>
                    <a:lnTo>
                      <a:pt x="297147" y="255804"/>
                    </a:lnTo>
                    <a:cubicBezTo>
                      <a:pt x="298591" y="255685"/>
                      <a:pt x="300033" y="256051"/>
                      <a:pt x="301245" y="256845"/>
                    </a:cubicBezTo>
                    <a:cubicBezTo>
                      <a:pt x="303263" y="257817"/>
                      <a:pt x="304640" y="259758"/>
                      <a:pt x="304888" y="261984"/>
                    </a:cubicBezTo>
                    <a:cubicBezTo>
                      <a:pt x="305683" y="264116"/>
                      <a:pt x="305613" y="266474"/>
                      <a:pt x="304693" y="268555"/>
                    </a:cubicBezTo>
                    <a:close/>
                  </a:path>
                </a:pathLst>
              </a:custGeom>
              <a:solidFill>
                <a:srgbClr val="8BCA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350"/>
                  <a:buFont typeface="Arial"/>
                  <a:buNone/>
                </a:pPr>
                <a:endParaRPr sz="1350" b="0" i="0" u="none" strike="noStrike" cap="none">
                  <a:solidFill>
                    <a:srgbClr val="32414E"/>
                  </a:solidFill>
                  <a:latin typeface="Barlow"/>
                  <a:ea typeface="Barlow"/>
                  <a:cs typeface="Barlow"/>
                  <a:sym typeface="Barlow"/>
                </a:endParaRPr>
              </a:p>
            </p:txBody>
          </p:sp>
        </p:grpSp>
      </p:grpSp>
      <p:grpSp>
        <p:nvGrpSpPr>
          <p:cNvPr id="1604" name="Google Shape;1604;p121"/>
          <p:cNvGrpSpPr/>
          <p:nvPr/>
        </p:nvGrpSpPr>
        <p:grpSpPr>
          <a:xfrm>
            <a:off x="2448344" y="1925025"/>
            <a:ext cx="2007356" cy="910133"/>
            <a:chOff x="2448344" y="1925025"/>
            <a:chExt cx="2007356" cy="910133"/>
          </a:xfrm>
        </p:grpSpPr>
        <p:sp>
          <p:nvSpPr>
            <p:cNvPr id="1605" name="Google Shape;1605;p121"/>
            <p:cNvSpPr txBox="1"/>
            <p:nvPr/>
          </p:nvSpPr>
          <p:spPr>
            <a:xfrm>
              <a:off x="2448344" y="2526458"/>
              <a:ext cx="11175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VM:</a:t>
              </a:r>
              <a:endParaRPr sz="12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VPN services with no MFA</a:t>
              </a:r>
              <a:endParaRPr sz="1200" b="0" i="0" u="none" strike="noStrike" cap="none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606" name="Google Shape;1606;p121"/>
            <p:cNvCxnSpPr/>
            <p:nvPr/>
          </p:nvCxnSpPr>
          <p:spPr>
            <a:xfrm rot="10800000" flipH="1">
              <a:off x="3366400" y="1925025"/>
              <a:ext cx="1089300" cy="82050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3542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nable-2023 Final">
      <a:dk1>
        <a:srgbClr val="415465"/>
      </a:dk1>
      <a:lt1>
        <a:srgbClr val="FFFFFF"/>
      </a:lt1>
      <a:dk2>
        <a:srgbClr val="C3D3E0"/>
      </a:dk2>
      <a:lt2>
        <a:srgbClr val="041E42"/>
      </a:lt2>
      <a:accent1>
        <a:srgbClr val="041D41"/>
      </a:accent1>
      <a:accent2>
        <a:srgbClr val="0079DD"/>
      </a:accent2>
      <a:accent3>
        <a:srgbClr val="00FFFF"/>
      </a:accent3>
      <a:accent4>
        <a:srgbClr val="FFA400"/>
      </a:accent4>
      <a:accent5>
        <a:srgbClr val="E0004D"/>
      </a:accent5>
      <a:accent6>
        <a:srgbClr val="00CC99"/>
      </a:accent6>
      <a:hlink>
        <a:srgbClr val="0079DD"/>
      </a:hlink>
      <a:folHlink>
        <a:srgbClr val="FFA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nable-2023 Final">
      <a:dk1>
        <a:srgbClr val="415465"/>
      </a:dk1>
      <a:lt1>
        <a:srgbClr val="FFFFFF"/>
      </a:lt1>
      <a:dk2>
        <a:srgbClr val="C3D3E0"/>
      </a:dk2>
      <a:lt2>
        <a:srgbClr val="041E42"/>
      </a:lt2>
      <a:accent1>
        <a:srgbClr val="041D41"/>
      </a:accent1>
      <a:accent2>
        <a:srgbClr val="0079DD"/>
      </a:accent2>
      <a:accent3>
        <a:srgbClr val="00FFFF"/>
      </a:accent3>
      <a:accent4>
        <a:srgbClr val="FFA400"/>
      </a:accent4>
      <a:accent5>
        <a:srgbClr val="E0004D"/>
      </a:accent5>
      <a:accent6>
        <a:srgbClr val="00CC99"/>
      </a:accent6>
      <a:hlink>
        <a:srgbClr val="0079DD"/>
      </a:hlink>
      <a:folHlink>
        <a:srgbClr val="FFA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nable-2023 Final">
      <a:dk1>
        <a:srgbClr val="415465"/>
      </a:dk1>
      <a:lt1>
        <a:srgbClr val="FFFFFF"/>
      </a:lt1>
      <a:dk2>
        <a:srgbClr val="C3D3E0"/>
      </a:dk2>
      <a:lt2>
        <a:srgbClr val="041E42"/>
      </a:lt2>
      <a:accent1>
        <a:srgbClr val="041D41"/>
      </a:accent1>
      <a:accent2>
        <a:srgbClr val="0079DD"/>
      </a:accent2>
      <a:accent3>
        <a:srgbClr val="00FFFF"/>
      </a:accent3>
      <a:accent4>
        <a:srgbClr val="FFA400"/>
      </a:accent4>
      <a:accent5>
        <a:srgbClr val="E0004D"/>
      </a:accent5>
      <a:accent6>
        <a:srgbClr val="00CC99"/>
      </a:accent6>
      <a:hlink>
        <a:srgbClr val="0079DD"/>
      </a:hlink>
      <a:folHlink>
        <a:srgbClr val="FFA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021">
  <a:themeElements>
    <a:clrScheme name="Simple Light">
      <a:dk1>
        <a:srgbClr val="32414E"/>
      </a:dk1>
      <a:lt1>
        <a:srgbClr val="FFFFFF"/>
      </a:lt1>
      <a:dk2>
        <a:srgbClr val="DADFE1"/>
      </a:dk2>
      <a:lt2>
        <a:srgbClr val="041E42"/>
      </a:lt2>
      <a:accent1>
        <a:srgbClr val="0079DD"/>
      </a:accent1>
      <a:accent2>
        <a:srgbClr val="005CB9"/>
      </a:accent2>
      <a:accent3>
        <a:srgbClr val="00839B"/>
      </a:accent3>
      <a:accent4>
        <a:srgbClr val="FFA500"/>
      </a:accent4>
      <a:accent5>
        <a:srgbClr val="FD6219"/>
      </a:accent5>
      <a:accent6>
        <a:srgbClr val="CF03C9"/>
      </a:accent6>
      <a:hlink>
        <a:srgbClr val="0079D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929</Words>
  <Application>Microsoft Macintosh PowerPoint</Application>
  <PresentationFormat>On-screen Show (16:9)</PresentationFormat>
  <Paragraphs>169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Barlow</vt:lpstr>
      <vt:lpstr>Calibri</vt:lpstr>
      <vt:lpstr>Office Theme</vt:lpstr>
      <vt:lpstr>Office Theme</vt:lpstr>
      <vt:lpstr>Office Theme</vt:lpstr>
      <vt:lpstr>2021</vt:lpstr>
      <vt:lpstr>How to use Generative AI to</vt:lpstr>
      <vt:lpstr>ORGANIZATIONS ARE UNDER SIEGE WITH EXPOSURES</vt:lpstr>
      <vt:lpstr>In what ways can AI provide more efficiency and productivity for Preventive Security?</vt:lpstr>
      <vt:lpstr>AI is only as good as its Data Sources</vt:lpstr>
      <vt:lpstr>Tenable has been a leader in AI-based cybersecurity</vt:lpstr>
      <vt:lpstr>It’s all about levels - Artificial Intelligence</vt:lpstr>
      <vt:lpstr>PowerPoint Presentation</vt:lpstr>
      <vt:lpstr>Introducing Tenable ExposureAI </vt:lpstr>
      <vt:lpstr>PowerPoint Presentation</vt:lpstr>
      <vt:lpstr>A Look At ExposureAI Use Cases</vt:lpstr>
      <vt:lpstr>A Look At ExposureAI Use Cases</vt:lpstr>
      <vt:lpstr>A Look At ExposureAI Use Cases</vt:lpstr>
      <vt:lpstr>A Look At ExposureAI Use Cases</vt:lpstr>
      <vt:lpstr>A Look At ExposureAI Use Cases</vt:lpstr>
      <vt:lpstr>A Look At ExposureAI Use Cases</vt:lpstr>
      <vt:lpstr>A Look At ExposureAI Use Cases</vt:lpstr>
      <vt:lpstr>Want to Learn More?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Generative AI to</dc:title>
  <cp:lastModifiedBy>Sergio Pilla</cp:lastModifiedBy>
  <cp:revision>7</cp:revision>
  <dcterms:modified xsi:type="dcterms:W3CDTF">2024-06-05T16:03:45Z</dcterms:modified>
</cp:coreProperties>
</file>